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48" r:id="rId2"/>
  </p:sldMasterIdLst>
  <p:notesMasterIdLst>
    <p:notesMasterId r:id="rId20"/>
  </p:notesMasterIdLst>
  <p:handoutMasterIdLst>
    <p:handoutMasterId r:id="rId21"/>
  </p:handoutMasterIdLst>
  <p:sldIdLst>
    <p:sldId id="260" r:id="rId3"/>
    <p:sldId id="269" r:id="rId4"/>
    <p:sldId id="270" r:id="rId5"/>
    <p:sldId id="271" r:id="rId6"/>
    <p:sldId id="282" r:id="rId7"/>
    <p:sldId id="283" r:id="rId8"/>
    <p:sldId id="284" r:id="rId9"/>
    <p:sldId id="285" r:id="rId10"/>
    <p:sldId id="286" r:id="rId11"/>
    <p:sldId id="287" r:id="rId12"/>
    <p:sldId id="288" r:id="rId13"/>
    <p:sldId id="267" r:id="rId14"/>
    <p:sldId id="261" r:id="rId15"/>
    <p:sldId id="268" r:id="rId16"/>
    <p:sldId id="280"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82CDAF1B-FA11-0243-BDCA-3EBA3859121F}">
          <p14:sldIdLst>
            <p14:sldId id="260"/>
            <p14:sldId id="269"/>
            <p14:sldId id="270"/>
            <p14:sldId id="271"/>
            <p14:sldId id="282"/>
            <p14:sldId id="283"/>
            <p14:sldId id="284"/>
            <p14:sldId id="285"/>
            <p14:sldId id="286"/>
            <p14:sldId id="287"/>
            <p14:sldId id="288"/>
            <p14:sldId id="267"/>
            <p14:sldId id="261"/>
            <p14:sldId id="268"/>
            <p14:sldId id="280"/>
            <p14:sldId id="289"/>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E2F6"/>
    <a:srgbClr val="011893"/>
    <a:srgbClr val="FF7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4663"/>
  </p:normalViewPr>
  <p:slideViewPr>
    <p:cSldViewPr snapToGrid="0" snapToObjects="1">
      <p:cViewPr varScale="1">
        <p:scale>
          <a:sx n="112" d="100"/>
          <a:sy n="112" d="100"/>
        </p:scale>
        <p:origin x="432" y="200"/>
      </p:cViewPr>
      <p:guideLst/>
    </p:cSldViewPr>
  </p:slideViewPr>
  <p:notesTextViewPr>
    <p:cViewPr>
      <p:scale>
        <a:sx n="1" d="1"/>
        <a:sy n="1" d="1"/>
      </p:scale>
      <p:origin x="0" y="0"/>
    </p:cViewPr>
  </p:notesTextViewPr>
  <p:notesViewPr>
    <p:cSldViewPr snapToGrid="0" snapToObjects="1">
      <p:cViewPr varScale="1">
        <p:scale>
          <a:sx n="71" d="100"/>
          <a:sy n="71" d="100"/>
        </p:scale>
        <p:origin x="35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3CABB9-4871-3645-AF59-4375F2D943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D7CE9B-6D34-AA45-BF2D-1D7C738313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F8F8F0-D4ED-174D-A425-37CBD34AD4B6}" type="datetimeFigureOut">
              <a:rPr lang="en-US" smtClean="0"/>
              <a:t>5/15/20</a:t>
            </a:fld>
            <a:endParaRPr lang="en-US"/>
          </a:p>
        </p:txBody>
      </p:sp>
      <p:sp>
        <p:nvSpPr>
          <p:cNvPr id="4" name="Footer Placeholder 3">
            <a:extLst>
              <a:ext uri="{FF2B5EF4-FFF2-40B4-BE49-F238E27FC236}">
                <a16:creationId xmlns:a16="http://schemas.microsoft.com/office/drawing/2014/main" id="{9262FA47-C93C-A54B-8527-F38C92AB86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731E9B-FAB9-3648-8CED-2F883FE76E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06990-97F7-434E-8002-11F56B23D7B8}" type="slidenum">
              <a:rPr lang="en-US" smtClean="0"/>
              <a:t>‹#›</a:t>
            </a:fld>
            <a:endParaRPr lang="en-US"/>
          </a:p>
        </p:txBody>
      </p:sp>
    </p:spTree>
    <p:extLst>
      <p:ext uri="{BB962C8B-B14F-4D97-AF65-F5344CB8AC3E}">
        <p14:creationId xmlns:p14="http://schemas.microsoft.com/office/powerpoint/2010/main" val="298990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F78C7-CB7F-B347-AFF1-7A4B31F52BE9}" type="datetimeFigureOut">
              <a:rPr lang="en-US" smtClean="0"/>
              <a:t>5/15/20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EB9B8-B2C8-DC4D-917C-B907003C5A74}" type="slidenum">
              <a:rPr lang="en-US" smtClean="0"/>
              <a:t>‹#›</a:t>
            </a:fld>
            <a:endParaRPr lang="en-US"/>
          </a:p>
        </p:txBody>
      </p:sp>
    </p:spTree>
    <p:extLst>
      <p:ext uri="{BB962C8B-B14F-4D97-AF65-F5344CB8AC3E}">
        <p14:creationId xmlns:p14="http://schemas.microsoft.com/office/powerpoint/2010/main" val="237001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E62F2BF-9E47-6443-90CB-FB481D8679A8}"/>
              </a:ext>
            </a:extLst>
          </p:cNvPr>
          <p:cNvSpPr>
            <a:spLocks noGrp="1"/>
          </p:cNvSpPr>
          <p:nvPr>
            <p:ph sz="quarter" idx="12" hasCustomPrompt="1"/>
          </p:nvPr>
        </p:nvSpPr>
        <p:spPr>
          <a:xfrm>
            <a:off x="2508779" y="1170475"/>
            <a:ext cx="8074553" cy="643252"/>
          </a:xfrm>
          <a:prstGeom prst="rect">
            <a:avLst/>
          </a:prstGeom>
        </p:spPr>
        <p:txBody>
          <a:bodyPr/>
          <a:lstStyle>
            <a:lvl1pPr marL="0" indent="0">
              <a:buNone/>
              <a:defRPr sz="4400" b="1" i="0" cap="all" baseline="0">
                <a:solidFill>
                  <a:srgbClr val="011893"/>
                </a:solidFill>
                <a:latin typeface="Avenir Next" panose="020B0503020202020204" pitchFamily="34" charset="0"/>
              </a:defRPr>
            </a:lvl1pPr>
          </a:lstStyle>
          <a:p>
            <a:pPr lvl="0"/>
            <a:r>
              <a:rPr lang="en-US" dirty="0"/>
              <a:t>TEXT LAYOUT 1</a:t>
            </a:r>
          </a:p>
        </p:txBody>
      </p:sp>
      <p:sp>
        <p:nvSpPr>
          <p:cNvPr id="14" name="Content Placeholder 12">
            <a:extLst>
              <a:ext uri="{FF2B5EF4-FFF2-40B4-BE49-F238E27FC236}">
                <a16:creationId xmlns:a16="http://schemas.microsoft.com/office/drawing/2014/main" id="{4B6FF7E9-9013-0D49-BEF1-91068CF2D6A2}"/>
              </a:ext>
            </a:extLst>
          </p:cNvPr>
          <p:cNvSpPr>
            <a:spLocks noGrp="1"/>
          </p:cNvSpPr>
          <p:nvPr>
            <p:ph sz="quarter" idx="13" hasCustomPrompt="1"/>
          </p:nvPr>
        </p:nvSpPr>
        <p:spPr>
          <a:xfrm>
            <a:off x="2508778" y="1879816"/>
            <a:ext cx="8074554" cy="643252"/>
          </a:xfrm>
          <a:prstGeom prst="rect">
            <a:avLst/>
          </a:prstGeom>
        </p:spPr>
        <p:txBody>
          <a:bodyPr/>
          <a:lstStyle>
            <a:lvl1pPr marL="0" indent="0">
              <a:buNone/>
              <a:defRPr sz="2800" b="1" i="0" cap="none" baseline="0">
                <a:solidFill>
                  <a:schemeClr val="tx1"/>
                </a:solidFill>
                <a:latin typeface="Avenir Next Demi Bold" panose="020B0503020202020204" pitchFamily="34" charset="0"/>
              </a:defRPr>
            </a:lvl1pPr>
          </a:lstStyle>
          <a:p>
            <a:pPr lvl="0"/>
            <a:r>
              <a:rPr lang="en-US" dirty="0" err="1"/>
              <a:t>Lorum</a:t>
            </a:r>
            <a:r>
              <a:rPr lang="en-US" dirty="0"/>
              <a:t> ipsum dolor sit </a:t>
            </a:r>
            <a:r>
              <a:rPr lang="en-US" dirty="0" err="1"/>
              <a:t>amet</a:t>
            </a:r>
            <a:endParaRPr lang="en-US" dirty="0"/>
          </a:p>
        </p:txBody>
      </p:sp>
      <p:sp>
        <p:nvSpPr>
          <p:cNvPr id="18" name="Content Placeholder 17">
            <a:extLst>
              <a:ext uri="{FF2B5EF4-FFF2-40B4-BE49-F238E27FC236}">
                <a16:creationId xmlns:a16="http://schemas.microsoft.com/office/drawing/2014/main" id="{3CB17D54-89C1-EA49-8189-68D730226292}"/>
              </a:ext>
            </a:extLst>
          </p:cNvPr>
          <p:cNvSpPr>
            <a:spLocks noGrp="1"/>
          </p:cNvSpPr>
          <p:nvPr>
            <p:ph sz="quarter" idx="16" hasCustomPrompt="1"/>
          </p:nvPr>
        </p:nvSpPr>
        <p:spPr>
          <a:xfrm>
            <a:off x="914400" y="6256938"/>
            <a:ext cx="7332132" cy="397862"/>
          </a:xfrm>
          <a:prstGeom prst="rect">
            <a:avLst/>
          </a:prstGeom>
        </p:spPr>
        <p:txBody>
          <a:bodyPr/>
          <a:lstStyle>
            <a:lvl1pPr marL="0" indent="0">
              <a:buFont typeface="Arial" panose="020B0604020202020204" pitchFamily="34" charset="0"/>
              <a:buNone/>
              <a:defRPr sz="1600" b="0" i="0">
                <a:latin typeface="Avenir Next" panose="020B0503020202020204" pitchFamily="34" charset="0"/>
              </a:defRPr>
            </a:lvl1pPr>
            <a:lvl2pPr marL="742950" indent="-285750">
              <a:buFont typeface="Arial" panose="020B0604020202020204" pitchFamily="34" charset="0"/>
              <a:buChar char="•"/>
              <a:defRPr sz="1600" b="0" i="0">
                <a:latin typeface="Avenir Next" panose="020B0503020202020204" pitchFamily="34" charset="0"/>
              </a:defRPr>
            </a:lvl2pPr>
            <a:lvl3pPr marL="1200150" indent="-285750">
              <a:buFont typeface="Arial" panose="020B0604020202020204" pitchFamily="34" charset="0"/>
              <a:buChar char="•"/>
              <a:defRPr sz="1600" b="0" i="0">
                <a:latin typeface="Avenir Next" panose="020B0503020202020204" pitchFamily="34" charset="0"/>
              </a:defRPr>
            </a:lvl3pPr>
            <a:lvl4pPr marL="1657350" indent="-285750">
              <a:buFont typeface="Arial" panose="020B0604020202020204" pitchFamily="34" charset="0"/>
              <a:buChar char="•"/>
              <a:defRPr sz="1600" b="0" i="0">
                <a:latin typeface="Avenir Next" panose="020B0503020202020204" pitchFamily="34" charset="0"/>
              </a:defRPr>
            </a:lvl4pPr>
            <a:lvl5pPr marL="2114550" indent="-285750">
              <a:buFont typeface="Arial" panose="020B0604020202020204" pitchFamily="34" charset="0"/>
              <a:buChar char="•"/>
              <a:defRPr sz="1600" b="0" i="0">
                <a:latin typeface="Avenir Next" panose="020B0503020202020204" pitchFamily="34" charset="0"/>
              </a:defRPr>
            </a:lvl5pPr>
          </a:lstStyle>
          <a:p>
            <a:pPr lvl="0"/>
            <a:r>
              <a:rPr lang="en-US" dirty="0"/>
              <a:t>Click to add footer</a:t>
            </a:r>
          </a:p>
        </p:txBody>
      </p:sp>
      <p:sp>
        <p:nvSpPr>
          <p:cNvPr id="20" name="Text Placeholder 19">
            <a:extLst>
              <a:ext uri="{FF2B5EF4-FFF2-40B4-BE49-F238E27FC236}">
                <a16:creationId xmlns:a16="http://schemas.microsoft.com/office/drawing/2014/main" id="{A434F866-B194-2242-A835-74EAA8B74742}"/>
              </a:ext>
            </a:extLst>
          </p:cNvPr>
          <p:cNvSpPr>
            <a:spLocks noGrp="1"/>
          </p:cNvSpPr>
          <p:nvPr>
            <p:ph type="body" sz="quarter" idx="17" hasCustomPrompt="1"/>
          </p:nvPr>
        </p:nvSpPr>
        <p:spPr>
          <a:xfrm>
            <a:off x="2508778" y="2663732"/>
            <a:ext cx="8074554" cy="3279867"/>
          </a:xfrm>
          <a:prstGeom prst="rect">
            <a:avLst/>
          </a:prstGeom>
        </p:spPr>
        <p:txBody>
          <a:bodyPr/>
          <a:lstStyle>
            <a:lvl1pPr marL="228600" indent="-228600">
              <a:buFont typeface="Wingdings" pitchFamily="2" charset="2"/>
              <a:buChar char="§"/>
              <a:defRPr sz="2000" b="0" i="0">
                <a:latin typeface="Avenir Next Medium" panose="020B0503020202020204" pitchFamily="34" charset="0"/>
              </a:defRPr>
            </a:lvl1pPr>
            <a:lvl2pPr marL="685800" indent="-228600">
              <a:buFont typeface="Wingdings" pitchFamily="2" charset="2"/>
              <a:buChar char="§"/>
              <a:defRPr sz="2000" b="0" i="0">
                <a:latin typeface="Avenir Next Medium" panose="020B0503020202020204" pitchFamily="34" charset="0"/>
              </a:defRPr>
            </a:lvl2pPr>
            <a:lvl3pPr marL="1143000" indent="-228600">
              <a:buFont typeface="Wingdings" pitchFamily="2" charset="2"/>
              <a:buChar char="§"/>
              <a:defRPr sz="2000" b="0" i="0">
                <a:latin typeface="Avenir Next Medium" panose="020B0503020202020204" pitchFamily="34" charset="0"/>
              </a:defRPr>
            </a:lvl3pPr>
            <a:lvl4pPr marL="1600200" indent="-228600">
              <a:buFont typeface="Wingdings" pitchFamily="2" charset="2"/>
              <a:buChar char="§"/>
              <a:defRPr sz="2000" b="0" i="0">
                <a:latin typeface="Avenir Next Medium" panose="020B0503020202020204" pitchFamily="34" charset="0"/>
              </a:defRPr>
            </a:lvl4pPr>
            <a:lvl5pPr marL="2057400" indent="-228600">
              <a:buFont typeface="Wingdings" pitchFamily="2" charset="2"/>
              <a:buChar char="§"/>
              <a:defRPr sz="2000" b="0" i="0">
                <a:latin typeface="Avenir Next Medium" panose="020B0503020202020204" pitchFamily="34" charset="0"/>
              </a:defRPr>
            </a:lvl5pPr>
          </a:lstStyle>
          <a:p>
            <a:pPr lvl="0"/>
            <a:r>
              <a:rPr lang="en-US" dirty="0"/>
              <a:t>Click to enter custom text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elementum</a:t>
            </a:r>
            <a:r>
              <a:rPr lang="en-US" dirty="0"/>
              <a:t> pharetra </a:t>
            </a:r>
            <a:r>
              <a:rPr lang="en-US" dirty="0" err="1"/>
              <a:t>augue</a:t>
            </a:r>
            <a:r>
              <a:rPr lang="en-US" dirty="0"/>
              <a:t> id </a:t>
            </a:r>
            <a:r>
              <a:rPr lang="en-US" dirty="0" err="1"/>
              <a:t>scelerisque</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Nulla</a:t>
            </a:r>
            <a:r>
              <a:rPr lang="en-US" dirty="0"/>
              <a:t> </a:t>
            </a:r>
            <a:r>
              <a:rPr lang="en-US" dirty="0" err="1"/>
              <a:t>eu</a:t>
            </a:r>
            <a:r>
              <a:rPr lang="en-US" dirty="0"/>
              <a:t> </a:t>
            </a:r>
            <a:r>
              <a:rPr lang="en-US" dirty="0" err="1"/>
              <a:t>varius</a:t>
            </a:r>
            <a:r>
              <a:rPr lang="en-US" dirty="0"/>
              <a:t> </a:t>
            </a:r>
            <a:r>
              <a:rPr lang="en-US" dirty="0" err="1"/>
              <a:t>elit</a:t>
            </a:r>
            <a:r>
              <a:rPr lang="en-US" dirty="0"/>
              <a:t>. </a:t>
            </a:r>
          </a:p>
          <a:p>
            <a:pPr lvl="0"/>
            <a:r>
              <a:rPr lang="en-US" dirty="0" err="1"/>
              <a:t>Suspendisse</a:t>
            </a:r>
            <a:r>
              <a:rPr lang="en-US" dirty="0"/>
              <a:t> </a:t>
            </a:r>
            <a:r>
              <a:rPr lang="en-US" dirty="0" err="1"/>
              <a:t>tincidunt</a:t>
            </a:r>
            <a:r>
              <a:rPr lang="en-US" dirty="0"/>
              <a:t> </a:t>
            </a:r>
            <a:r>
              <a:rPr lang="en-US" dirty="0" err="1"/>
              <a:t>sem</a:t>
            </a:r>
            <a:r>
              <a:rPr lang="en-US" dirty="0"/>
              <a:t> lorem, in </a:t>
            </a:r>
            <a:r>
              <a:rPr lang="en-US" dirty="0" err="1"/>
              <a:t>auctor</a:t>
            </a:r>
            <a:r>
              <a:rPr lang="en-US" dirty="0"/>
              <a:t> ipsum </a:t>
            </a:r>
            <a:r>
              <a:rPr lang="en-US" dirty="0" err="1"/>
              <a:t>consectetur</a:t>
            </a:r>
            <a:r>
              <a:rPr lang="en-US" dirty="0"/>
              <a:t> </a:t>
            </a:r>
            <a:r>
              <a:rPr lang="en-US" dirty="0" err="1"/>
              <a:t>nec</a:t>
            </a:r>
            <a:r>
              <a:rPr lang="en-US" dirty="0"/>
              <a:t>. </a:t>
            </a:r>
          </a:p>
        </p:txBody>
      </p:sp>
    </p:spTree>
    <p:extLst>
      <p:ext uri="{BB962C8B-B14F-4D97-AF65-F5344CB8AC3E}">
        <p14:creationId xmlns:p14="http://schemas.microsoft.com/office/powerpoint/2010/main" val="378138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11" name="Content Placeholder 17">
            <a:extLst>
              <a:ext uri="{FF2B5EF4-FFF2-40B4-BE49-F238E27FC236}">
                <a16:creationId xmlns:a16="http://schemas.microsoft.com/office/drawing/2014/main" id="{B74F6393-0A55-8A4B-B0AA-28436C94D32F}"/>
              </a:ext>
            </a:extLst>
          </p:cNvPr>
          <p:cNvSpPr>
            <a:spLocks noGrp="1"/>
          </p:cNvSpPr>
          <p:nvPr>
            <p:ph sz="quarter" idx="16" hasCustomPrompt="1"/>
          </p:nvPr>
        </p:nvSpPr>
        <p:spPr>
          <a:xfrm>
            <a:off x="914400" y="6256938"/>
            <a:ext cx="7332132" cy="397862"/>
          </a:xfrm>
          <a:prstGeom prst="rect">
            <a:avLst/>
          </a:prstGeom>
        </p:spPr>
        <p:txBody>
          <a:bodyPr/>
          <a:lstStyle>
            <a:lvl1pPr marL="0" indent="0">
              <a:buFont typeface="Arial" panose="020B0604020202020204" pitchFamily="34" charset="0"/>
              <a:buNone/>
              <a:defRPr sz="1600" b="0" i="0">
                <a:latin typeface="Avenir Next" panose="020B0503020202020204" pitchFamily="34" charset="0"/>
              </a:defRPr>
            </a:lvl1pPr>
            <a:lvl2pPr marL="742950" indent="-285750">
              <a:buFont typeface="Arial" panose="020B0604020202020204" pitchFamily="34" charset="0"/>
              <a:buChar char="•"/>
              <a:defRPr sz="1600" b="0" i="0">
                <a:latin typeface="Avenir Next" panose="020B0503020202020204" pitchFamily="34" charset="0"/>
              </a:defRPr>
            </a:lvl2pPr>
            <a:lvl3pPr marL="1200150" indent="-285750">
              <a:buFont typeface="Arial" panose="020B0604020202020204" pitchFamily="34" charset="0"/>
              <a:buChar char="•"/>
              <a:defRPr sz="1600" b="0" i="0">
                <a:latin typeface="Avenir Next" panose="020B0503020202020204" pitchFamily="34" charset="0"/>
              </a:defRPr>
            </a:lvl3pPr>
            <a:lvl4pPr marL="1657350" indent="-285750">
              <a:buFont typeface="Arial" panose="020B0604020202020204" pitchFamily="34" charset="0"/>
              <a:buChar char="•"/>
              <a:defRPr sz="1600" b="0" i="0">
                <a:latin typeface="Avenir Next" panose="020B0503020202020204" pitchFamily="34" charset="0"/>
              </a:defRPr>
            </a:lvl4pPr>
            <a:lvl5pPr marL="2114550" indent="-285750">
              <a:buFont typeface="Arial" panose="020B0604020202020204" pitchFamily="34" charset="0"/>
              <a:buChar char="•"/>
              <a:defRPr sz="1600" b="0" i="0">
                <a:latin typeface="Avenir Next" panose="020B0503020202020204" pitchFamily="34" charset="0"/>
              </a:defRPr>
            </a:lvl5pPr>
          </a:lstStyle>
          <a:p>
            <a:pPr lvl="0"/>
            <a:r>
              <a:rPr lang="en-US" dirty="0"/>
              <a:t>Click to add footer</a:t>
            </a:r>
          </a:p>
        </p:txBody>
      </p:sp>
      <p:sp>
        <p:nvSpPr>
          <p:cNvPr id="12" name="Content Placeholder 12">
            <a:extLst>
              <a:ext uri="{FF2B5EF4-FFF2-40B4-BE49-F238E27FC236}">
                <a16:creationId xmlns:a16="http://schemas.microsoft.com/office/drawing/2014/main" id="{6722074C-64B9-E142-AEFF-E901EC1C45FF}"/>
              </a:ext>
            </a:extLst>
          </p:cNvPr>
          <p:cNvSpPr>
            <a:spLocks noGrp="1"/>
          </p:cNvSpPr>
          <p:nvPr>
            <p:ph sz="quarter" idx="12" hasCustomPrompt="1"/>
          </p:nvPr>
        </p:nvSpPr>
        <p:spPr>
          <a:xfrm>
            <a:off x="2508779" y="1170475"/>
            <a:ext cx="8074553" cy="643252"/>
          </a:xfrm>
          <a:prstGeom prst="rect">
            <a:avLst/>
          </a:prstGeom>
        </p:spPr>
        <p:txBody>
          <a:bodyPr/>
          <a:lstStyle>
            <a:lvl1pPr marL="0" indent="0">
              <a:buNone/>
              <a:defRPr sz="4400" b="1" i="0" cap="all" baseline="0">
                <a:solidFill>
                  <a:srgbClr val="011893"/>
                </a:solidFill>
                <a:latin typeface="Avenir Next" panose="020B0503020202020204" pitchFamily="34" charset="0"/>
              </a:defRPr>
            </a:lvl1pPr>
          </a:lstStyle>
          <a:p>
            <a:pPr lvl="0"/>
            <a:r>
              <a:rPr lang="en-US" dirty="0"/>
              <a:t>TEXT LAYOUT 2</a:t>
            </a:r>
          </a:p>
        </p:txBody>
      </p:sp>
      <p:sp>
        <p:nvSpPr>
          <p:cNvPr id="13" name="Content Placeholder 12">
            <a:extLst>
              <a:ext uri="{FF2B5EF4-FFF2-40B4-BE49-F238E27FC236}">
                <a16:creationId xmlns:a16="http://schemas.microsoft.com/office/drawing/2014/main" id="{543C2582-64DE-E544-AA6D-7C419D90D90B}"/>
              </a:ext>
            </a:extLst>
          </p:cNvPr>
          <p:cNvSpPr>
            <a:spLocks noGrp="1"/>
          </p:cNvSpPr>
          <p:nvPr>
            <p:ph sz="quarter" idx="13" hasCustomPrompt="1"/>
          </p:nvPr>
        </p:nvSpPr>
        <p:spPr>
          <a:xfrm>
            <a:off x="2508778" y="1879816"/>
            <a:ext cx="8074554" cy="643252"/>
          </a:xfrm>
          <a:prstGeom prst="rect">
            <a:avLst/>
          </a:prstGeom>
        </p:spPr>
        <p:txBody>
          <a:bodyPr/>
          <a:lstStyle>
            <a:lvl1pPr marL="0" indent="0">
              <a:buNone/>
              <a:defRPr sz="2800" b="1" i="0" cap="none" baseline="0">
                <a:solidFill>
                  <a:schemeClr val="tx1"/>
                </a:solidFill>
                <a:latin typeface="Avenir Next Demi Bold" panose="020B0503020202020204" pitchFamily="34" charset="0"/>
              </a:defRPr>
            </a:lvl1pPr>
          </a:lstStyle>
          <a:p>
            <a:pPr lvl="0"/>
            <a:r>
              <a:rPr lang="en-US" dirty="0" err="1"/>
              <a:t>Lorum</a:t>
            </a:r>
            <a:r>
              <a:rPr lang="en-US" dirty="0"/>
              <a:t> ipsum dolor sit </a:t>
            </a:r>
            <a:r>
              <a:rPr lang="en-US" dirty="0" err="1"/>
              <a:t>amet</a:t>
            </a:r>
            <a:endParaRPr lang="en-US" dirty="0"/>
          </a:p>
        </p:txBody>
      </p:sp>
      <p:sp>
        <p:nvSpPr>
          <p:cNvPr id="14" name="Text Placeholder 19">
            <a:extLst>
              <a:ext uri="{FF2B5EF4-FFF2-40B4-BE49-F238E27FC236}">
                <a16:creationId xmlns:a16="http://schemas.microsoft.com/office/drawing/2014/main" id="{60A9F829-3FFD-7644-8515-A8008CDBBE92}"/>
              </a:ext>
            </a:extLst>
          </p:cNvPr>
          <p:cNvSpPr>
            <a:spLocks noGrp="1"/>
          </p:cNvSpPr>
          <p:nvPr>
            <p:ph type="body" sz="quarter" idx="17" hasCustomPrompt="1"/>
          </p:nvPr>
        </p:nvSpPr>
        <p:spPr>
          <a:xfrm>
            <a:off x="2508778" y="2663732"/>
            <a:ext cx="8074554" cy="1671201"/>
          </a:xfrm>
          <a:prstGeom prst="rect">
            <a:avLst/>
          </a:prstGeom>
        </p:spPr>
        <p:txBody>
          <a:bodyPr numCol="2" spcCol="182880"/>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Char char="§"/>
              <a:tabLst/>
              <a:defRPr sz="2000" b="0" i="0">
                <a:latin typeface="Avenir Next Medium" panose="020B0503020202020204" pitchFamily="34" charset="0"/>
              </a:defRPr>
            </a:lvl1pPr>
            <a:lvl2pPr marL="685800" indent="-228600">
              <a:buFont typeface="Wingdings" pitchFamily="2" charset="2"/>
              <a:buChar char="§"/>
              <a:defRPr sz="2000" b="0" i="0">
                <a:latin typeface="Avenir Next Medium" panose="020B0503020202020204" pitchFamily="34" charset="0"/>
              </a:defRPr>
            </a:lvl2pPr>
            <a:lvl3pPr marL="1143000" indent="-228600">
              <a:buFont typeface="Wingdings" pitchFamily="2" charset="2"/>
              <a:buChar char="§"/>
              <a:defRPr sz="2000" b="0" i="0">
                <a:latin typeface="Avenir Next Medium" panose="020B0503020202020204" pitchFamily="34" charset="0"/>
              </a:defRPr>
            </a:lvl3pPr>
            <a:lvl4pPr marL="1600200" indent="-228600">
              <a:buFont typeface="Wingdings" pitchFamily="2" charset="2"/>
              <a:buChar char="§"/>
              <a:defRPr sz="2000" b="0" i="0">
                <a:latin typeface="Avenir Next Medium" panose="020B0503020202020204" pitchFamily="34" charset="0"/>
              </a:defRPr>
            </a:lvl4pPr>
            <a:lvl5pPr marL="2057400" indent="-228600">
              <a:buFont typeface="Wingdings" pitchFamily="2" charset="2"/>
              <a:buChar char="§"/>
              <a:defRPr sz="2000" b="0" i="0">
                <a:latin typeface="Avenir Next Medium" panose="020B0503020202020204" pitchFamily="34" charset="0"/>
              </a:defRPr>
            </a:lvl5pPr>
          </a:lstStyle>
          <a:p>
            <a:pPr lvl="0"/>
            <a:r>
              <a:rPr lang="en-US" dirty="0"/>
              <a:t>Click to enter custom text</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Click to enter custom text</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Click to enter custom text</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Click to enter custom text</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Click to enter custom text</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Click to enter custom text</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Click to enter custom text</a:t>
            </a:r>
          </a:p>
          <a:p>
            <a:pPr marL="342900" marR="0" lvl="0" indent="-342900" algn="l" defTabSz="914400" rtl="0" eaLnBrk="1" fontAlgn="auto" latinLnBrk="0" hangingPunct="1">
              <a:lnSpc>
                <a:spcPct val="90000"/>
              </a:lnSpc>
              <a:spcBef>
                <a:spcPts val="1000"/>
              </a:spcBef>
              <a:spcAft>
                <a:spcPts val="0"/>
              </a:spcAft>
              <a:buClrTx/>
              <a:buSzTx/>
              <a:buFont typeface="Wingdings" pitchFamily="2" charset="2"/>
              <a:buChar char="§"/>
              <a:tabLst/>
              <a:defRPr/>
            </a:pPr>
            <a:r>
              <a:rPr lang="en-US" dirty="0"/>
              <a:t>Click to enter custom text</a:t>
            </a:r>
          </a:p>
        </p:txBody>
      </p:sp>
    </p:spTree>
    <p:extLst>
      <p:ext uri="{BB962C8B-B14F-4D97-AF65-F5344CB8AC3E}">
        <p14:creationId xmlns:p14="http://schemas.microsoft.com/office/powerpoint/2010/main" val="375895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Content Placeholder 17">
            <a:extLst>
              <a:ext uri="{FF2B5EF4-FFF2-40B4-BE49-F238E27FC236}">
                <a16:creationId xmlns:a16="http://schemas.microsoft.com/office/drawing/2014/main" id="{B7BC41C8-B5F2-3340-8DBC-571D6FF38C47}"/>
              </a:ext>
            </a:extLst>
          </p:cNvPr>
          <p:cNvSpPr>
            <a:spLocks noGrp="1"/>
          </p:cNvSpPr>
          <p:nvPr>
            <p:ph sz="quarter" idx="16" hasCustomPrompt="1"/>
          </p:nvPr>
        </p:nvSpPr>
        <p:spPr>
          <a:xfrm>
            <a:off x="914400" y="6256938"/>
            <a:ext cx="7332132" cy="397862"/>
          </a:xfrm>
          <a:prstGeom prst="rect">
            <a:avLst/>
          </a:prstGeom>
        </p:spPr>
        <p:txBody>
          <a:bodyPr/>
          <a:lstStyle>
            <a:lvl1pPr marL="0" indent="0">
              <a:buFont typeface="Arial" panose="020B0604020202020204" pitchFamily="34" charset="0"/>
              <a:buNone/>
              <a:defRPr sz="1600" b="0" i="0">
                <a:latin typeface="Avenir Next" panose="020B0503020202020204" pitchFamily="34" charset="0"/>
              </a:defRPr>
            </a:lvl1pPr>
            <a:lvl2pPr marL="742950" indent="-285750">
              <a:buFont typeface="Arial" panose="020B0604020202020204" pitchFamily="34" charset="0"/>
              <a:buChar char="•"/>
              <a:defRPr sz="1600" b="0" i="0">
                <a:latin typeface="Avenir Next" panose="020B0503020202020204" pitchFamily="34" charset="0"/>
              </a:defRPr>
            </a:lvl2pPr>
            <a:lvl3pPr marL="1200150" indent="-285750">
              <a:buFont typeface="Arial" panose="020B0604020202020204" pitchFamily="34" charset="0"/>
              <a:buChar char="•"/>
              <a:defRPr sz="1600" b="0" i="0">
                <a:latin typeface="Avenir Next" panose="020B0503020202020204" pitchFamily="34" charset="0"/>
              </a:defRPr>
            </a:lvl3pPr>
            <a:lvl4pPr marL="1657350" indent="-285750">
              <a:buFont typeface="Arial" panose="020B0604020202020204" pitchFamily="34" charset="0"/>
              <a:buChar char="•"/>
              <a:defRPr sz="1600" b="0" i="0">
                <a:latin typeface="Avenir Next" panose="020B0503020202020204" pitchFamily="34" charset="0"/>
              </a:defRPr>
            </a:lvl4pPr>
            <a:lvl5pPr marL="2114550" indent="-285750">
              <a:buFont typeface="Arial" panose="020B0604020202020204" pitchFamily="34" charset="0"/>
              <a:buChar char="•"/>
              <a:defRPr sz="1600" b="0" i="0">
                <a:latin typeface="Avenir Next" panose="020B0503020202020204" pitchFamily="34" charset="0"/>
              </a:defRPr>
            </a:lvl5pPr>
          </a:lstStyle>
          <a:p>
            <a:pPr lvl="0"/>
            <a:r>
              <a:rPr lang="en-US" dirty="0"/>
              <a:t>Click to add footer</a:t>
            </a:r>
          </a:p>
        </p:txBody>
      </p:sp>
      <p:sp>
        <p:nvSpPr>
          <p:cNvPr id="17" name="Content Placeholder 12">
            <a:extLst>
              <a:ext uri="{FF2B5EF4-FFF2-40B4-BE49-F238E27FC236}">
                <a16:creationId xmlns:a16="http://schemas.microsoft.com/office/drawing/2014/main" id="{ECDD780A-BA65-DF46-9DCF-05332288632E}"/>
              </a:ext>
            </a:extLst>
          </p:cNvPr>
          <p:cNvSpPr>
            <a:spLocks noGrp="1"/>
          </p:cNvSpPr>
          <p:nvPr>
            <p:ph sz="quarter" idx="12" hasCustomPrompt="1"/>
          </p:nvPr>
        </p:nvSpPr>
        <p:spPr>
          <a:xfrm>
            <a:off x="2508779" y="1170475"/>
            <a:ext cx="8074553" cy="643252"/>
          </a:xfrm>
          <a:prstGeom prst="rect">
            <a:avLst/>
          </a:prstGeom>
        </p:spPr>
        <p:txBody>
          <a:bodyPr/>
          <a:lstStyle>
            <a:lvl1pPr marL="0" indent="0">
              <a:buNone/>
              <a:defRPr sz="4400" b="1" i="0" cap="all" baseline="0">
                <a:solidFill>
                  <a:srgbClr val="011893"/>
                </a:solidFill>
                <a:latin typeface="Avenir Next" panose="020B0503020202020204" pitchFamily="34" charset="0"/>
              </a:defRPr>
            </a:lvl1pPr>
          </a:lstStyle>
          <a:p>
            <a:pPr lvl="0"/>
            <a:r>
              <a:rPr lang="en-US" dirty="0"/>
              <a:t>COMPARISON SLIDE</a:t>
            </a:r>
          </a:p>
        </p:txBody>
      </p:sp>
      <p:sp>
        <p:nvSpPr>
          <p:cNvPr id="18" name="Content Placeholder 12">
            <a:extLst>
              <a:ext uri="{FF2B5EF4-FFF2-40B4-BE49-F238E27FC236}">
                <a16:creationId xmlns:a16="http://schemas.microsoft.com/office/drawing/2014/main" id="{2EDCA51E-56EA-AA4A-919D-4A7208144F93}"/>
              </a:ext>
            </a:extLst>
          </p:cNvPr>
          <p:cNvSpPr>
            <a:spLocks noGrp="1"/>
          </p:cNvSpPr>
          <p:nvPr>
            <p:ph sz="quarter" idx="13" hasCustomPrompt="1"/>
          </p:nvPr>
        </p:nvSpPr>
        <p:spPr>
          <a:xfrm>
            <a:off x="2508778" y="1879816"/>
            <a:ext cx="8074554" cy="643252"/>
          </a:xfrm>
          <a:prstGeom prst="rect">
            <a:avLst/>
          </a:prstGeom>
        </p:spPr>
        <p:txBody>
          <a:bodyPr/>
          <a:lstStyle>
            <a:lvl1pPr marL="0" indent="0">
              <a:buNone/>
              <a:defRPr sz="2800" b="1" i="0" cap="none" baseline="0">
                <a:solidFill>
                  <a:schemeClr val="tx1"/>
                </a:solidFill>
                <a:latin typeface="Avenir Next Demi Bold" panose="020B0503020202020204" pitchFamily="34" charset="0"/>
              </a:defRPr>
            </a:lvl1pPr>
          </a:lstStyle>
          <a:p>
            <a:pPr lvl="0"/>
            <a:r>
              <a:rPr lang="en-US" dirty="0" err="1"/>
              <a:t>Lorum</a:t>
            </a:r>
            <a:r>
              <a:rPr lang="en-US" dirty="0"/>
              <a:t> ipsum dolor sit </a:t>
            </a:r>
            <a:r>
              <a:rPr lang="en-US" dirty="0" err="1"/>
              <a:t>amet</a:t>
            </a:r>
            <a:endParaRPr lang="en-US" dirty="0"/>
          </a:p>
        </p:txBody>
      </p:sp>
      <p:sp>
        <p:nvSpPr>
          <p:cNvPr id="19" name="Content Placeholder 12">
            <a:extLst>
              <a:ext uri="{FF2B5EF4-FFF2-40B4-BE49-F238E27FC236}">
                <a16:creationId xmlns:a16="http://schemas.microsoft.com/office/drawing/2014/main" id="{13E9F16F-BD33-8649-8099-763CB4E705A3}"/>
              </a:ext>
            </a:extLst>
          </p:cNvPr>
          <p:cNvSpPr>
            <a:spLocks noGrp="1"/>
          </p:cNvSpPr>
          <p:nvPr>
            <p:ph sz="quarter" idx="17" hasCustomPrompt="1"/>
          </p:nvPr>
        </p:nvSpPr>
        <p:spPr>
          <a:xfrm>
            <a:off x="2508778" y="2715784"/>
            <a:ext cx="3813193" cy="441654"/>
          </a:xfrm>
          <a:prstGeom prst="rect">
            <a:avLst/>
          </a:prstGeom>
        </p:spPr>
        <p:txBody>
          <a:bodyPr/>
          <a:lstStyle>
            <a:lvl1pPr marL="0" indent="0">
              <a:buNone/>
              <a:defRPr sz="2400" b="1" i="0" cap="none" baseline="0">
                <a:solidFill>
                  <a:schemeClr val="tx1"/>
                </a:solidFill>
                <a:latin typeface="Avenir Next" panose="020B0503020202020204" pitchFamily="34" charset="0"/>
              </a:defRPr>
            </a:lvl1pPr>
          </a:lstStyle>
          <a:p>
            <a:pPr lvl="0"/>
            <a:r>
              <a:rPr lang="en-US" dirty="0"/>
              <a:t>SECTION 1 TITLE</a:t>
            </a:r>
          </a:p>
        </p:txBody>
      </p:sp>
      <p:sp>
        <p:nvSpPr>
          <p:cNvPr id="20" name="Text Placeholder 19">
            <a:extLst>
              <a:ext uri="{FF2B5EF4-FFF2-40B4-BE49-F238E27FC236}">
                <a16:creationId xmlns:a16="http://schemas.microsoft.com/office/drawing/2014/main" id="{D7FBE520-F85D-F947-AB38-626F7D3EDB58}"/>
              </a:ext>
            </a:extLst>
          </p:cNvPr>
          <p:cNvSpPr>
            <a:spLocks noGrp="1"/>
          </p:cNvSpPr>
          <p:nvPr>
            <p:ph type="body" sz="quarter" idx="18" hasCustomPrompt="1"/>
          </p:nvPr>
        </p:nvSpPr>
        <p:spPr>
          <a:xfrm>
            <a:off x="2508778" y="3231622"/>
            <a:ext cx="3813193" cy="2576511"/>
          </a:xfrm>
          <a:prstGeom prst="rect">
            <a:avLst/>
          </a:prstGeom>
        </p:spPr>
        <p:txBody>
          <a:bodyPr numCol="1" spcCol="182880"/>
          <a:lstStyle>
            <a:lvl1pPr marL="342900" indent="-342900">
              <a:buFont typeface="Wingdings" pitchFamily="2" charset="2"/>
              <a:buChar char="§"/>
              <a:defRPr sz="2000" b="0" i="0">
                <a:latin typeface="Avenir Next Medium" panose="020B0503020202020204" pitchFamily="34" charset="0"/>
              </a:defRPr>
            </a:lvl1pPr>
            <a:lvl2pPr marL="685800" indent="-228600">
              <a:buFont typeface="Wingdings" pitchFamily="2" charset="2"/>
              <a:buChar char="§"/>
              <a:defRPr sz="2000" b="0" i="0">
                <a:latin typeface="Avenir Next Medium" panose="020B0503020202020204" pitchFamily="34" charset="0"/>
              </a:defRPr>
            </a:lvl2pPr>
            <a:lvl3pPr marL="1143000" indent="-228600">
              <a:buFont typeface="Wingdings" pitchFamily="2" charset="2"/>
              <a:buChar char="§"/>
              <a:defRPr sz="2000" b="0" i="0">
                <a:latin typeface="Avenir Next Medium" panose="020B0503020202020204" pitchFamily="34" charset="0"/>
              </a:defRPr>
            </a:lvl3pPr>
            <a:lvl4pPr marL="1600200" indent="-228600">
              <a:buFont typeface="Wingdings" pitchFamily="2" charset="2"/>
              <a:buChar char="§"/>
              <a:defRPr sz="2000" b="0" i="0">
                <a:latin typeface="Avenir Next Medium" panose="020B0503020202020204" pitchFamily="34" charset="0"/>
              </a:defRPr>
            </a:lvl4pPr>
            <a:lvl5pPr marL="2057400" indent="-228600">
              <a:buFont typeface="Wingdings" pitchFamily="2" charset="2"/>
              <a:buChar char="§"/>
              <a:defRPr sz="2000" b="0" i="0">
                <a:latin typeface="Avenir Next Medium" panose="020B0503020202020204" pitchFamily="34" charset="0"/>
              </a:defRPr>
            </a:lvl5pPr>
          </a:lstStyle>
          <a:p>
            <a:pPr lvl="0"/>
            <a:r>
              <a:rPr lang="en-US" dirty="0"/>
              <a:t>Click to enter custom text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elementum</a:t>
            </a:r>
            <a:r>
              <a:rPr lang="en-US" dirty="0"/>
              <a:t> pharetra </a:t>
            </a:r>
            <a:r>
              <a:rPr lang="en-US" dirty="0" err="1"/>
              <a:t>augue</a:t>
            </a:r>
            <a:r>
              <a:rPr lang="en-US" dirty="0"/>
              <a:t> id </a:t>
            </a:r>
            <a:r>
              <a:rPr lang="en-US" dirty="0" err="1"/>
              <a:t>scelerisque</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Nulla</a:t>
            </a:r>
            <a:r>
              <a:rPr lang="en-US" dirty="0"/>
              <a:t> </a:t>
            </a:r>
            <a:r>
              <a:rPr lang="en-US" dirty="0" err="1"/>
              <a:t>eu</a:t>
            </a:r>
            <a:r>
              <a:rPr lang="en-US" dirty="0"/>
              <a:t> </a:t>
            </a:r>
            <a:r>
              <a:rPr lang="en-US" dirty="0" err="1"/>
              <a:t>varius</a:t>
            </a:r>
            <a:r>
              <a:rPr lang="en-US" dirty="0"/>
              <a:t> </a:t>
            </a:r>
            <a:r>
              <a:rPr lang="en-US" dirty="0" err="1"/>
              <a:t>elit</a:t>
            </a:r>
            <a:r>
              <a:rPr lang="en-US" dirty="0"/>
              <a:t>. </a:t>
            </a:r>
          </a:p>
        </p:txBody>
      </p:sp>
      <p:sp>
        <p:nvSpPr>
          <p:cNvPr id="21" name="Content Placeholder 12">
            <a:extLst>
              <a:ext uri="{FF2B5EF4-FFF2-40B4-BE49-F238E27FC236}">
                <a16:creationId xmlns:a16="http://schemas.microsoft.com/office/drawing/2014/main" id="{FC109253-1EB1-5744-9945-288EB296FCA1}"/>
              </a:ext>
            </a:extLst>
          </p:cNvPr>
          <p:cNvSpPr>
            <a:spLocks noGrp="1"/>
          </p:cNvSpPr>
          <p:nvPr>
            <p:ph sz="quarter" idx="19" hasCustomPrompt="1"/>
          </p:nvPr>
        </p:nvSpPr>
        <p:spPr>
          <a:xfrm>
            <a:off x="6770139" y="2715784"/>
            <a:ext cx="3813193" cy="441654"/>
          </a:xfrm>
          <a:prstGeom prst="rect">
            <a:avLst/>
          </a:prstGeom>
        </p:spPr>
        <p:txBody>
          <a:bodyPr/>
          <a:lstStyle>
            <a:lvl1pPr marL="0" indent="0">
              <a:buNone/>
              <a:defRPr sz="2400" b="1" i="0" cap="none" baseline="0">
                <a:solidFill>
                  <a:schemeClr val="tx1"/>
                </a:solidFill>
                <a:latin typeface="Avenir Next" panose="020B0503020202020204" pitchFamily="34" charset="0"/>
              </a:defRPr>
            </a:lvl1pPr>
          </a:lstStyle>
          <a:p>
            <a:pPr lvl="0"/>
            <a:r>
              <a:rPr lang="en-US" dirty="0"/>
              <a:t>SECTION 2 TITLE</a:t>
            </a:r>
          </a:p>
        </p:txBody>
      </p:sp>
      <p:sp>
        <p:nvSpPr>
          <p:cNvPr id="22" name="Text Placeholder 19">
            <a:extLst>
              <a:ext uri="{FF2B5EF4-FFF2-40B4-BE49-F238E27FC236}">
                <a16:creationId xmlns:a16="http://schemas.microsoft.com/office/drawing/2014/main" id="{073098C6-2875-244C-823B-3E8837F66A8A}"/>
              </a:ext>
            </a:extLst>
          </p:cNvPr>
          <p:cNvSpPr>
            <a:spLocks noGrp="1"/>
          </p:cNvSpPr>
          <p:nvPr>
            <p:ph type="body" sz="quarter" idx="20" hasCustomPrompt="1"/>
          </p:nvPr>
        </p:nvSpPr>
        <p:spPr>
          <a:xfrm>
            <a:off x="6770139" y="3231622"/>
            <a:ext cx="3813193" cy="2576511"/>
          </a:xfrm>
          <a:prstGeom prst="rect">
            <a:avLst/>
          </a:prstGeom>
        </p:spPr>
        <p:txBody>
          <a:bodyPr numCol="1" spcCol="182880"/>
          <a:lstStyle>
            <a:lvl1pPr marL="342900" indent="-342900">
              <a:buFont typeface="Wingdings" pitchFamily="2" charset="2"/>
              <a:buChar char="§"/>
              <a:defRPr sz="2000" b="0" i="0">
                <a:latin typeface="Avenir Next Medium" panose="020B0503020202020204" pitchFamily="34" charset="0"/>
              </a:defRPr>
            </a:lvl1pPr>
            <a:lvl2pPr marL="685800" indent="-228600">
              <a:buFont typeface="Wingdings" pitchFamily="2" charset="2"/>
              <a:buChar char="§"/>
              <a:defRPr sz="2000" b="0" i="0">
                <a:latin typeface="Avenir Next Medium" panose="020B0503020202020204" pitchFamily="34" charset="0"/>
              </a:defRPr>
            </a:lvl2pPr>
            <a:lvl3pPr marL="1143000" indent="-228600">
              <a:buFont typeface="Wingdings" pitchFamily="2" charset="2"/>
              <a:buChar char="§"/>
              <a:defRPr sz="2000" b="0" i="0">
                <a:latin typeface="Avenir Next Medium" panose="020B0503020202020204" pitchFamily="34" charset="0"/>
              </a:defRPr>
            </a:lvl3pPr>
            <a:lvl4pPr marL="1600200" indent="-228600">
              <a:buFont typeface="Wingdings" pitchFamily="2" charset="2"/>
              <a:buChar char="§"/>
              <a:defRPr sz="2000" b="0" i="0">
                <a:latin typeface="Avenir Next Medium" panose="020B0503020202020204" pitchFamily="34" charset="0"/>
              </a:defRPr>
            </a:lvl4pPr>
            <a:lvl5pPr marL="2057400" indent="-228600">
              <a:buFont typeface="Wingdings" pitchFamily="2" charset="2"/>
              <a:buChar char="§"/>
              <a:defRPr sz="2000" b="0" i="0">
                <a:latin typeface="Avenir Next Medium" panose="020B0503020202020204" pitchFamily="34" charset="0"/>
              </a:defRPr>
            </a:lvl5pPr>
          </a:lstStyle>
          <a:p>
            <a:pPr lvl="0"/>
            <a:r>
              <a:rPr lang="en-US" dirty="0"/>
              <a:t>Click to enter custom text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elementum</a:t>
            </a:r>
            <a:r>
              <a:rPr lang="en-US" dirty="0"/>
              <a:t> pharetra </a:t>
            </a:r>
            <a:r>
              <a:rPr lang="en-US" dirty="0" err="1"/>
              <a:t>augue</a:t>
            </a:r>
            <a:r>
              <a:rPr lang="en-US" dirty="0"/>
              <a:t> id </a:t>
            </a:r>
            <a:r>
              <a:rPr lang="en-US" dirty="0" err="1"/>
              <a:t>scelerisque</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Nulla</a:t>
            </a:r>
            <a:r>
              <a:rPr lang="en-US" dirty="0"/>
              <a:t> </a:t>
            </a:r>
            <a:r>
              <a:rPr lang="en-US" dirty="0" err="1"/>
              <a:t>eu</a:t>
            </a:r>
            <a:r>
              <a:rPr lang="en-US" dirty="0"/>
              <a:t> </a:t>
            </a:r>
            <a:r>
              <a:rPr lang="en-US" dirty="0" err="1"/>
              <a:t>varius</a:t>
            </a:r>
            <a:r>
              <a:rPr lang="en-US" dirty="0"/>
              <a:t> </a:t>
            </a:r>
            <a:r>
              <a:rPr lang="en-US" dirty="0" err="1"/>
              <a:t>elit</a:t>
            </a:r>
            <a:r>
              <a:rPr lang="en-US" dirty="0"/>
              <a:t>. </a:t>
            </a:r>
          </a:p>
        </p:txBody>
      </p:sp>
    </p:spTree>
    <p:extLst>
      <p:ext uri="{BB962C8B-B14F-4D97-AF65-F5344CB8AC3E}">
        <p14:creationId xmlns:p14="http://schemas.microsoft.com/office/powerpoint/2010/main" val="41116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r Table Slide">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063E3D99-8CB1-2743-940F-AAE4274CE5F3}"/>
              </a:ext>
            </a:extLst>
          </p:cNvPr>
          <p:cNvSpPr>
            <a:spLocks noGrp="1"/>
          </p:cNvSpPr>
          <p:nvPr>
            <p:ph type="chart" sz="quarter" idx="12" hasCustomPrompt="1"/>
          </p:nvPr>
        </p:nvSpPr>
        <p:spPr>
          <a:xfrm>
            <a:off x="4855780" y="2049517"/>
            <a:ext cx="6558454" cy="3905103"/>
          </a:xfrm>
          <a:prstGeom prst="rect">
            <a:avLst/>
          </a:prstGeom>
        </p:spPr>
        <p:txBody>
          <a:bodyPr/>
          <a:lstStyle>
            <a:lvl1pPr marL="0" indent="0" algn="ctr">
              <a:buNone/>
              <a:defRPr b="0" i="1">
                <a:latin typeface="Avenir Next" panose="020B0503020202020204" pitchFamily="34" charset="0"/>
              </a:defRPr>
            </a:lvl1pPr>
          </a:lstStyle>
          <a:p>
            <a:r>
              <a:rPr lang="en-US" dirty="0"/>
              <a:t>Click to insert chart or table</a:t>
            </a:r>
          </a:p>
        </p:txBody>
      </p:sp>
      <p:sp>
        <p:nvSpPr>
          <p:cNvPr id="13" name="Content Placeholder 17">
            <a:extLst>
              <a:ext uri="{FF2B5EF4-FFF2-40B4-BE49-F238E27FC236}">
                <a16:creationId xmlns:a16="http://schemas.microsoft.com/office/drawing/2014/main" id="{F1BC5C97-3D38-414B-A9A6-249B97FBECC4}"/>
              </a:ext>
            </a:extLst>
          </p:cNvPr>
          <p:cNvSpPr>
            <a:spLocks noGrp="1"/>
          </p:cNvSpPr>
          <p:nvPr>
            <p:ph sz="quarter" idx="16" hasCustomPrompt="1"/>
          </p:nvPr>
        </p:nvSpPr>
        <p:spPr>
          <a:xfrm>
            <a:off x="914400" y="6256938"/>
            <a:ext cx="7332132" cy="397862"/>
          </a:xfrm>
          <a:prstGeom prst="rect">
            <a:avLst/>
          </a:prstGeom>
        </p:spPr>
        <p:txBody>
          <a:bodyPr/>
          <a:lstStyle>
            <a:lvl1pPr marL="0" indent="0">
              <a:buFont typeface="Arial" panose="020B0604020202020204" pitchFamily="34" charset="0"/>
              <a:buNone/>
              <a:defRPr sz="1600" b="0" i="0">
                <a:latin typeface="Avenir Next" panose="020B0503020202020204" pitchFamily="34" charset="0"/>
              </a:defRPr>
            </a:lvl1pPr>
            <a:lvl2pPr marL="742950" indent="-285750">
              <a:buFont typeface="Arial" panose="020B0604020202020204" pitchFamily="34" charset="0"/>
              <a:buChar char="•"/>
              <a:defRPr sz="1600" b="0" i="0">
                <a:latin typeface="Avenir Next" panose="020B0503020202020204" pitchFamily="34" charset="0"/>
              </a:defRPr>
            </a:lvl2pPr>
            <a:lvl3pPr marL="1200150" indent="-285750">
              <a:buFont typeface="Arial" panose="020B0604020202020204" pitchFamily="34" charset="0"/>
              <a:buChar char="•"/>
              <a:defRPr sz="1600" b="0" i="0">
                <a:latin typeface="Avenir Next" panose="020B0503020202020204" pitchFamily="34" charset="0"/>
              </a:defRPr>
            </a:lvl3pPr>
            <a:lvl4pPr marL="1657350" indent="-285750">
              <a:buFont typeface="Arial" panose="020B0604020202020204" pitchFamily="34" charset="0"/>
              <a:buChar char="•"/>
              <a:defRPr sz="1600" b="0" i="0">
                <a:latin typeface="Avenir Next" panose="020B0503020202020204" pitchFamily="34" charset="0"/>
              </a:defRPr>
            </a:lvl4pPr>
            <a:lvl5pPr marL="2114550" indent="-285750">
              <a:buFont typeface="Arial" panose="020B0604020202020204" pitchFamily="34" charset="0"/>
              <a:buChar char="•"/>
              <a:defRPr sz="1600" b="0" i="0">
                <a:latin typeface="Avenir Next" panose="020B0503020202020204" pitchFamily="34" charset="0"/>
              </a:defRPr>
            </a:lvl5pPr>
          </a:lstStyle>
          <a:p>
            <a:pPr lvl="0"/>
            <a:r>
              <a:rPr lang="en-US" dirty="0"/>
              <a:t>Click to add footer</a:t>
            </a:r>
          </a:p>
        </p:txBody>
      </p:sp>
      <p:sp>
        <p:nvSpPr>
          <p:cNvPr id="14" name="Content Placeholder 12">
            <a:extLst>
              <a:ext uri="{FF2B5EF4-FFF2-40B4-BE49-F238E27FC236}">
                <a16:creationId xmlns:a16="http://schemas.microsoft.com/office/drawing/2014/main" id="{E1AE8A31-0A25-CD48-ADDE-D86BE957D17F}"/>
              </a:ext>
            </a:extLst>
          </p:cNvPr>
          <p:cNvSpPr>
            <a:spLocks noGrp="1"/>
          </p:cNvSpPr>
          <p:nvPr>
            <p:ph sz="quarter" idx="17" hasCustomPrompt="1"/>
          </p:nvPr>
        </p:nvSpPr>
        <p:spPr>
          <a:xfrm>
            <a:off x="2508779" y="1170475"/>
            <a:ext cx="8074553" cy="643252"/>
          </a:xfrm>
          <a:prstGeom prst="rect">
            <a:avLst/>
          </a:prstGeom>
        </p:spPr>
        <p:txBody>
          <a:bodyPr/>
          <a:lstStyle>
            <a:lvl1pPr marL="0" indent="0">
              <a:buNone/>
              <a:defRPr sz="4400" b="1" i="0" cap="all" baseline="0">
                <a:solidFill>
                  <a:srgbClr val="011893"/>
                </a:solidFill>
                <a:latin typeface="Avenir Next" panose="020B0503020202020204" pitchFamily="34" charset="0"/>
              </a:defRPr>
            </a:lvl1pPr>
          </a:lstStyle>
          <a:p>
            <a:pPr lvl="0"/>
            <a:r>
              <a:rPr lang="en-US" dirty="0"/>
              <a:t>CHART OR TABLE SLIDE</a:t>
            </a:r>
          </a:p>
        </p:txBody>
      </p:sp>
      <p:sp>
        <p:nvSpPr>
          <p:cNvPr id="15" name="Content Placeholder 12">
            <a:extLst>
              <a:ext uri="{FF2B5EF4-FFF2-40B4-BE49-F238E27FC236}">
                <a16:creationId xmlns:a16="http://schemas.microsoft.com/office/drawing/2014/main" id="{3500169E-19C4-F343-870A-7462A5A4395F}"/>
              </a:ext>
            </a:extLst>
          </p:cNvPr>
          <p:cNvSpPr>
            <a:spLocks noGrp="1"/>
          </p:cNvSpPr>
          <p:nvPr>
            <p:ph sz="quarter" idx="13" hasCustomPrompt="1"/>
          </p:nvPr>
        </p:nvSpPr>
        <p:spPr>
          <a:xfrm>
            <a:off x="2508778" y="2083017"/>
            <a:ext cx="2164822" cy="3623517"/>
          </a:xfrm>
          <a:prstGeom prst="rect">
            <a:avLst/>
          </a:prstGeom>
        </p:spPr>
        <p:txBody>
          <a:bodyPr/>
          <a:lstStyle>
            <a:lvl1pPr marL="0" indent="0">
              <a:buNone/>
              <a:defRPr sz="2800" b="1" i="0" cap="none" baseline="0">
                <a:solidFill>
                  <a:schemeClr val="tx1"/>
                </a:solidFill>
                <a:latin typeface="Avenir Next Demi Bold" panose="020B0503020202020204" pitchFamily="34" charset="0"/>
              </a:defRPr>
            </a:lvl1pPr>
          </a:lstStyle>
          <a:p>
            <a:pPr lvl="0"/>
            <a:r>
              <a:rPr lang="en-US" dirty="0" err="1"/>
              <a:t>Lorum</a:t>
            </a:r>
            <a:r>
              <a:rPr lang="en-US" dirty="0"/>
              <a:t> ipsum dolor sit </a:t>
            </a:r>
            <a:r>
              <a:rPr lang="en-US" dirty="0" err="1"/>
              <a:t>amet</a:t>
            </a:r>
            <a:endParaRPr lang="en-US" dirty="0"/>
          </a:p>
        </p:txBody>
      </p:sp>
    </p:spTree>
    <p:extLst>
      <p:ext uri="{BB962C8B-B14F-4D97-AF65-F5344CB8AC3E}">
        <p14:creationId xmlns:p14="http://schemas.microsoft.com/office/powerpoint/2010/main" val="225737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DC051F5-D586-7243-A77B-BE9ABB322311}"/>
              </a:ext>
            </a:extLst>
          </p:cNvPr>
          <p:cNvSpPr>
            <a:spLocks noGrp="1"/>
          </p:cNvSpPr>
          <p:nvPr>
            <p:ph type="pic" sz="quarter" idx="13" hasCustomPrompt="1"/>
          </p:nvPr>
        </p:nvSpPr>
        <p:spPr>
          <a:xfrm>
            <a:off x="5029201" y="1912373"/>
            <a:ext cx="6324600" cy="3905103"/>
          </a:xfrm>
          <a:prstGeom prst="rect">
            <a:avLst/>
          </a:prstGeom>
        </p:spPr>
        <p:txBody>
          <a:bodyPr/>
          <a:lstStyle>
            <a:lvl1pPr marL="0" indent="0" algn="ctr">
              <a:buNone/>
              <a:defRPr b="0" i="1">
                <a:latin typeface="Avenir Next" panose="020B0503020202020204" pitchFamily="34" charset="0"/>
              </a:defRPr>
            </a:lvl1pPr>
          </a:lstStyle>
          <a:p>
            <a:r>
              <a:rPr lang="en-US" dirty="0"/>
              <a:t>Click to insert picture</a:t>
            </a:r>
          </a:p>
        </p:txBody>
      </p:sp>
      <p:sp>
        <p:nvSpPr>
          <p:cNvPr id="12" name="Content Placeholder 17">
            <a:extLst>
              <a:ext uri="{FF2B5EF4-FFF2-40B4-BE49-F238E27FC236}">
                <a16:creationId xmlns:a16="http://schemas.microsoft.com/office/drawing/2014/main" id="{B212E8AB-F174-B244-B36A-F74EE71CD99C}"/>
              </a:ext>
            </a:extLst>
          </p:cNvPr>
          <p:cNvSpPr>
            <a:spLocks noGrp="1"/>
          </p:cNvSpPr>
          <p:nvPr>
            <p:ph sz="quarter" idx="16" hasCustomPrompt="1"/>
          </p:nvPr>
        </p:nvSpPr>
        <p:spPr>
          <a:xfrm>
            <a:off x="914400" y="6256938"/>
            <a:ext cx="7332132" cy="397862"/>
          </a:xfrm>
          <a:prstGeom prst="rect">
            <a:avLst/>
          </a:prstGeom>
        </p:spPr>
        <p:txBody>
          <a:bodyPr/>
          <a:lstStyle>
            <a:lvl1pPr marL="0" indent="0">
              <a:buFont typeface="Arial" panose="020B0604020202020204" pitchFamily="34" charset="0"/>
              <a:buNone/>
              <a:defRPr sz="1600" b="0" i="0">
                <a:latin typeface="Avenir Next" panose="020B0503020202020204" pitchFamily="34" charset="0"/>
              </a:defRPr>
            </a:lvl1pPr>
            <a:lvl2pPr marL="742950" indent="-285750">
              <a:buFont typeface="Arial" panose="020B0604020202020204" pitchFamily="34" charset="0"/>
              <a:buChar char="•"/>
              <a:defRPr sz="1600" b="0" i="0">
                <a:latin typeface="Avenir Next" panose="020B0503020202020204" pitchFamily="34" charset="0"/>
              </a:defRPr>
            </a:lvl2pPr>
            <a:lvl3pPr marL="1200150" indent="-285750">
              <a:buFont typeface="Arial" panose="020B0604020202020204" pitchFamily="34" charset="0"/>
              <a:buChar char="•"/>
              <a:defRPr sz="1600" b="0" i="0">
                <a:latin typeface="Avenir Next" panose="020B0503020202020204" pitchFamily="34" charset="0"/>
              </a:defRPr>
            </a:lvl3pPr>
            <a:lvl4pPr marL="1657350" indent="-285750">
              <a:buFont typeface="Arial" panose="020B0604020202020204" pitchFamily="34" charset="0"/>
              <a:buChar char="•"/>
              <a:defRPr sz="1600" b="0" i="0">
                <a:latin typeface="Avenir Next" panose="020B0503020202020204" pitchFamily="34" charset="0"/>
              </a:defRPr>
            </a:lvl4pPr>
            <a:lvl5pPr marL="2114550" indent="-285750">
              <a:buFont typeface="Arial" panose="020B0604020202020204" pitchFamily="34" charset="0"/>
              <a:buChar char="•"/>
              <a:defRPr sz="1600" b="0" i="0">
                <a:latin typeface="Avenir Next" panose="020B0503020202020204" pitchFamily="34" charset="0"/>
              </a:defRPr>
            </a:lvl5pPr>
          </a:lstStyle>
          <a:p>
            <a:pPr lvl="0"/>
            <a:r>
              <a:rPr lang="en-US" dirty="0"/>
              <a:t>Click to add footer</a:t>
            </a:r>
          </a:p>
        </p:txBody>
      </p:sp>
      <p:sp>
        <p:nvSpPr>
          <p:cNvPr id="13" name="Content Placeholder 12">
            <a:extLst>
              <a:ext uri="{FF2B5EF4-FFF2-40B4-BE49-F238E27FC236}">
                <a16:creationId xmlns:a16="http://schemas.microsoft.com/office/drawing/2014/main" id="{881A0DAD-F474-A446-A9CF-9BC759E6AB79}"/>
              </a:ext>
            </a:extLst>
          </p:cNvPr>
          <p:cNvSpPr>
            <a:spLocks noGrp="1"/>
          </p:cNvSpPr>
          <p:nvPr>
            <p:ph sz="quarter" idx="17" hasCustomPrompt="1"/>
          </p:nvPr>
        </p:nvSpPr>
        <p:spPr>
          <a:xfrm>
            <a:off x="2508779" y="1170475"/>
            <a:ext cx="8074553" cy="643252"/>
          </a:xfrm>
          <a:prstGeom prst="rect">
            <a:avLst/>
          </a:prstGeom>
        </p:spPr>
        <p:txBody>
          <a:bodyPr/>
          <a:lstStyle>
            <a:lvl1pPr marL="0" indent="0">
              <a:buNone/>
              <a:defRPr sz="4400" b="1" i="0" cap="all" baseline="0">
                <a:solidFill>
                  <a:srgbClr val="011893"/>
                </a:solidFill>
                <a:latin typeface="Avenir Next" panose="020B0503020202020204" pitchFamily="34" charset="0"/>
              </a:defRPr>
            </a:lvl1pPr>
          </a:lstStyle>
          <a:p>
            <a:pPr lvl="0"/>
            <a:r>
              <a:rPr lang="en-US" dirty="0"/>
              <a:t>PICTURE SLIDE</a:t>
            </a:r>
          </a:p>
        </p:txBody>
      </p:sp>
      <p:sp>
        <p:nvSpPr>
          <p:cNvPr id="14" name="Content Placeholder 12">
            <a:extLst>
              <a:ext uri="{FF2B5EF4-FFF2-40B4-BE49-F238E27FC236}">
                <a16:creationId xmlns:a16="http://schemas.microsoft.com/office/drawing/2014/main" id="{538542F9-75C4-D945-91F0-05D052E00074}"/>
              </a:ext>
            </a:extLst>
          </p:cNvPr>
          <p:cNvSpPr>
            <a:spLocks noGrp="1"/>
          </p:cNvSpPr>
          <p:nvPr>
            <p:ph sz="quarter" idx="18" hasCustomPrompt="1"/>
          </p:nvPr>
        </p:nvSpPr>
        <p:spPr>
          <a:xfrm>
            <a:off x="2508778" y="2083017"/>
            <a:ext cx="2164822" cy="3623517"/>
          </a:xfrm>
          <a:prstGeom prst="rect">
            <a:avLst/>
          </a:prstGeom>
        </p:spPr>
        <p:txBody>
          <a:bodyPr/>
          <a:lstStyle>
            <a:lvl1pPr marL="0" indent="0">
              <a:buNone/>
              <a:defRPr sz="2800" b="1" i="0" cap="none" baseline="0">
                <a:solidFill>
                  <a:schemeClr val="tx1"/>
                </a:solidFill>
                <a:latin typeface="Avenir Next Demi Bold" panose="020B0503020202020204" pitchFamily="34" charset="0"/>
              </a:defRPr>
            </a:lvl1pPr>
          </a:lstStyle>
          <a:p>
            <a:pPr lvl="0"/>
            <a:r>
              <a:rPr lang="en-US" dirty="0" err="1"/>
              <a:t>Lorum</a:t>
            </a:r>
            <a:r>
              <a:rPr lang="en-US" dirty="0"/>
              <a:t> ipsum dolor sit </a:t>
            </a:r>
            <a:r>
              <a:rPr lang="en-US" dirty="0" err="1"/>
              <a:t>amet</a:t>
            </a:r>
            <a:endParaRPr lang="en-US" dirty="0"/>
          </a:p>
        </p:txBody>
      </p:sp>
    </p:spTree>
    <p:extLst>
      <p:ext uri="{BB962C8B-B14F-4D97-AF65-F5344CB8AC3E}">
        <p14:creationId xmlns:p14="http://schemas.microsoft.com/office/powerpoint/2010/main" val="5780911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C894E5B-CB5B-314E-95A0-5D6AA84DA3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7855859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B525E0C8-A40A-AD41-82EE-5231DD159C78}"/>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24347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Lst>
  <p:txStyles>
    <p:titleStyle>
      <a:lvl1pPr algn="l" defTabSz="914400" rtl="0" eaLnBrk="1" latinLnBrk="0" hangingPunct="1">
        <a:lnSpc>
          <a:spcPct val="90000"/>
        </a:lnSpc>
        <a:spcBef>
          <a:spcPct val="0"/>
        </a:spcBef>
        <a:buNone/>
        <a:defRPr sz="4400" b="1" i="0" kern="1200" cap="all" baseline="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5412CDFE-38F8-CA44-9573-0F5DBFB44BD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74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dirty="0"/>
              <a:t>Testing and vaccination</a:t>
            </a:r>
          </a:p>
        </p:txBody>
      </p:sp>
      <p:sp>
        <p:nvSpPr>
          <p:cNvPr id="4" name="Content Placeholder 3"/>
          <p:cNvSpPr>
            <a:spLocks noGrp="1"/>
          </p:cNvSpPr>
          <p:nvPr>
            <p:ph sz="quarter" idx="13"/>
          </p:nvPr>
        </p:nvSpPr>
        <p:spPr/>
        <p:txBody>
          <a:bodyPr/>
          <a:lstStyle/>
          <a:p>
            <a:r>
              <a:rPr lang="en-US" dirty="0"/>
              <a:t>What you need to know</a:t>
            </a:r>
          </a:p>
        </p:txBody>
      </p:sp>
      <p:sp>
        <p:nvSpPr>
          <p:cNvPr id="5" name="Text Placeholder 4"/>
          <p:cNvSpPr>
            <a:spLocks noGrp="1"/>
          </p:cNvSpPr>
          <p:nvPr>
            <p:ph type="body" sz="quarter" idx="17"/>
          </p:nvPr>
        </p:nvSpPr>
        <p:spPr/>
        <p:txBody>
          <a:bodyPr numCol="1"/>
          <a:lstStyle/>
          <a:p>
            <a:pPr marL="228600" indent="-228600">
              <a:lnSpc>
                <a:spcPct val="110000"/>
              </a:lnSpc>
            </a:pPr>
            <a:r>
              <a:rPr lang="en-US" dirty="0"/>
              <a:t>There is currently </a:t>
            </a:r>
            <a:r>
              <a:rPr lang="en-US" b="1" dirty="0">
                <a:solidFill>
                  <a:srgbClr val="C00000"/>
                </a:solidFill>
              </a:rPr>
              <a:t>no vaccine </a:t>
            </a:r>
            <a:r>
              <a:rPr lang="en-US" dirty="0"/>
              <a:t>for COVID-19 </a:t>
            </a:r>
          </a:p>
          <a:p>
            <a:pPr marL="228600" indent="-228600">
              <a:lnSpc>
                <a:spcPct val="110000"/>
              </a:lnSpc>
            </a:pPr>
            <a:r>
              <a:rPr lang="en-US" dirty="0"/>
              <a:t>Currently </a:t>
            </a:r>
            <a:r>
              <a:rPr lang="en-US" b="1" dirty="0">
                <a:solidFill>
                  <a:srgbClr val="C00000"/>
                </a:solidFill>
              </a:rPr>
              <a:t>coronavirus tests </a:t>
            </a:r>
            <a:r>
              <a:rPr lang="en-US" dirty="0"/>
              <a:t>are not easily accessible to the public. </a:t>
            </a:r>
          </a:p>
          <a:p>
            <a:pPr marL="228600" indent="-228600">
              <a:lnSpc>
                <a:spcPct val="110000"/>
              </a:lnSpc>
            </a:pPr>
            <a:r>
              <a:rPr lang="en-US" b="1" dirty="0">
                <a:solidFill>
                  <a:srgbClr val="C00000"/>
                </a:solidFill>
              </a:rPr>
              <a:t>Antibody tests </a:t>
            </a:r>
            <a:r>
              <a:rPr lang="en-US" dirty="0"/>
              <a:t>(unless administered by a reputable lab) aren’t super accurate and there are a lot of false negatives.</a:t>
            </a:r>
          </a:p>
          <a:p>
            <a:endParaRPr lang="en-US" dirty="0"/>
          </a:p>
        </p:txBody>
      </p:sp>
    </p:spTree>
    <p:extLst>
      <p:ext uri="{BB962C8B-B14F-4D97-AF65-F5344CB8AC3E}">
        <p14:creationId xmlns:p14="http://schemas.microsoft.com/office/powerpoint/2010/main" val="73573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000500" y="3123966"/>
            <a:ext cx="3841174" cy="643252"/>
          </a:xfrm>
        </p:spPr>
        <p:txBody>
          <a:bodyPr/>
          <a:lstStyle/>
          <a:p>
            <a:r>
              <a:rPr lang="en-US" dirty="0"/>
              <a:t>Questions?</a:t>
            </a:r>
          </a:p>
        </p:txBody>
      </p:sp>
    </p:spTree>
    <p:extLst>
      <p:ext uri="{BB962C8B-B14F-4D97-AF65-F5344CB8AC3E}">
        <p14:creationId xmlns:p14="http://schemas.microsoft.com/office/powerpoint/2010/main" val="415586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D0A12-56A5-7046-83C4-2494B6DECE69}"/>
              </a:ext>
            </a:extLst>
          </p:cNvPr>
          <p:cNvSpPr>
            <a:spLocks noGrp="1"/>
          </p:cNvSpPr>
          <p:nvPr>
            <p:ph sz="quarter" idx="12"/>
          </p:nvPr>
        </p:nvSpPr>
        <p:spPr/>
        <p:txBody>
          <a:bodyPr/>
          <a:lstStyle/>
          <a:p>
            <a:r>
              <a:rPr lang="en-US" dirty="0"/>
              <a:t>Sanitization Processes</a:t>
            </a:r>
          </a:p>
        </p:txBody>
      </p:sp>
      <p:sp>
        <p:nvSpPr>
          <p:cNvPr id="3" name="Content Placeholder 2">
            <a:extLst>
              <a:ext uri="{FF2B5EF4-FFF2-40B4-BE49-F238E27FC236}">
                <a16:creationId xmlns:a16="http://schemas.microsoft.com/office/drawing/2014/main" id="{27AA3490-A000-5541-8E2D-649091A322AD}"/>
              </a:ext>
            </a:extLst>
          </p:cNvPr>
          <p:cNvSpPr>
            <a:spLocks noGrp="1"/>
          </p:cNvSpPr>
          <p:nvPr>
            <p:ph sz="quarter" idx="13"/>
          </p:nvPr>
        </p:nvSpPr>
        <p:spPr/>
        <p:txBody>
          <a:bodyPr/>
          <a:lstStyle/>
          <a:p>
            <a:r>
              <a:rPr lang="en-US" dirty="0"/>
              <a:t>Overall Sanitization Plans </a:t>
            </a:r>
          </a:p>
          <a:p>
            <a:endParaRPr lang="en-US" dirty="0"/>
          </a:p>
        </p:txBody>
      </p:sp>
      <p:sp>
        <p:nvSpPr>
          <p:cNvPr id="5" name="Text Placeholder 4">
            <a:extLst>
              <a:ext uri="{FF2B5EF4-FFF2-40B4-BE49-F238E27FC236}">
                <a16:creationId xmlns:a16="http://schemas.microsoft.com/office/drawing/2014/main" id="{EE3D12F6-EDC8-F14A-9E6A-AAD3AC1CCB86}"/>
              </a:ext>
            </a:extLst>
          </p:cNvPr>
          <p:cNvSpPr>
            <a:spLocks noGrp="1"/>
          </p:cNvSpPr>
          <p:nvPr>
            <p:ph type="body" sz="quarter" idx="17"/>
          </p:nvPr>
        </p:nvSpPr>
        <p:spPr/>
        <p:txBody>
          <a:bodyPr/>
          <a:lstStyle/>
          <a:p>
            <a:pPr>
              <a:lnSpc>
                <a:spcPct val="110000"/>
              </a:lnSpc>
            </a:pPr>
            <a:r>
              <a:rPr lang="en-US" dirty="0"/>
              <a:t>Must include more than just temp checks</a:t>
            </a:r>
          </a:p>
          <a:p>
            <a:pPr>
              <a:lnSpc>
                <a:spcPct val="110000"/>
              </a:lnSpc>
            </a:pPr>
            <a:r>
              <a:rPr lang="en-US" dirty="0"/>
              <a:t>Must start at the top of the organization to instill the right culture</a:t>
            </a:r>
          </a:p>
          <a:p>
            <a:pPr>
              <a:lnSpc>
                <a:spcPct val="110000"/>
              </a:lnSpc>
            </a:pPr>
            <a:r>
              <a:rPr lang="en-US" dirty="0"/>
              <a:t>Can be labor intensive process</a:t>
            </a:r>
          </a:p>
          <a:p>
            <a:pPr>
              <a:lnSpc>
                <a:spcPct val="110000"/>
              </a:lnSpc>
            </a:pPr>
            <a:r>
              <a:rPr lang="en-US" dirty="0"/>
              <a:t>Mask and glove considerations</a:t>
            </a:r>
          </a:p>
          <a:p>
            <a:pPr>
              <a:lnSpc>
                <a:spcPct val="110000"/>
              </a:lnSpc>
            </a:pPr>
            <a:r>
              <a:rPr lang="en-US" dirty="0"/>
              <a:t>Must do what you say you will do</a:t>
            </a:r>
          </a:p>
          <a:p>
            <a:pPr>
              <a:lnSpc>
                <a:spcPct val="110000"/>
              </a:lnSpc>
            </a:pPr>
            <a:endParaRPr lang="en-US" dirty="0"/>
          </a:p>
        </p:txBody>
      </p:sp>
    </p:spTree>
    <p:extLst>
      <p:ext uri="{BB962C8B-B14F-4D97-AF65-F5344CB8AC3E}">
        <p14:creationId xmlns:p14="http://schemas.microsoft.com/office/powerpoint/2010/main" val="133374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D0A12-56A5-7046-83C4-2494B6DECE69}"/>
              </a:ext>
            </a:extLst>
          </p:cNvPr>
          <p:cNvSpPr>
            <a:spLocks noGrp="1"/>
          </p:cNvSpPr>
          <p:nvPr>
            <p:ph sz="quarter" idx="12"/>
          </p:nvPr>
        </p:nvSpPr>
        <p:spPr>
          <a:xfrm>
            <a:off x="2508779" y="999025"/>
            <a:ext cx="8074553" cy="643252"/>
          </a:xfrm>
        </p:spPr>
        <p:txBody>
          <a:bodyPr/>
          <a:lstStyle/>
          <a:p>
            <a:r>
              <a:rPr lang="en-US" dirty="0"/>
              <a:t>Technology considerations</a:t>
            </a:r>
          </a:p>
        </p:txBody>
      </p:sp>
      <p:sp>
        <p:nvSpPr>
          <p:cNvPr id="3" name="Content Placeholder 2">
            <a:extLst>
              <a:ext uri="{FF2B5EF4-FFF2-40B4-BE49-F238E27FC236}">
                <a16:creationId xmlns:a16="http://schemas.microsoft.com/office/drawing/2014/main" id="{27AA3490-A000-5541-8E2D-649091A322AD}"/>
              </a:ext>
            </a:extLst>
          </p:cNvPr>
          <p:cNvSpPr>
            <a:spLocks noGrp="1"/>
          </p:cNvSpPr>
          <p:nvPr>
            <p:ph sz="quarter" idx="13"/>
          </p:nvPr>
        </p:nvSpPr>
        <p:spPr>
          <a:xfrm>
            <a:off x="2508778" y="2342106"/>
            <a:ext cx="8074554" cy="643252"/>
          </a:xfrm>
        </p:spPr>
        <p:txBody>
          <a:bodyPr/>
          <a:lstStyle/>
          <a:p>
            <a:r>
              <a:rPr lang="en-US" dirty="0"/>
              <a:t>Thermal Camera Solutions</a:t>
            </a:r>
          </a:p>
          <a:p>
            <a:endParaRPr lang="en-US" dirty="0"/>
          </a:p>
        </p:txBody>
      </p:sp>
      <p:sp>
        <p:nvSpPr>
          <p:cNvPr id="5" name="Text Placeholder 4">
            <a:extLst>
              <a:ext uri="{FF2B5EF4-FFF2-40B4-BE49-F238E27FC236}">
                <a16:creationId xmlns:a16="http://schemas.microsoft.com/office/drawing/2014/main" id="{EE3D12F6-EDC8-F14A-9E6A-AAD3AC1CCB86}"/>
              </a:ext>
            </a:extLst>
          </p:cNvPr>
          <p:cNvSpPr>
            <a:spLocks noGrp="1"/>
          </p:cNvSpPr>
          <p:nvPr>
            <p:ph type="body" sz="quarter" idx="17"/>
          </p:nvPr>
        </p:nvSpPr>
        <p:spPr>
          <a:xfrm>
            <a:off x="2508778" y="2858042"/>
            <a:ext cx="8074554" cy="3279867"/>
          </a:xfrm>
        </p:spPr>
        <p:txBody>
          <a:bodyPr/>
          <a:lstStyle/>
          <a:p>
            <a:pPr>
              <a:lnSpc>
                <a:spcPct val="110000"/>
              </a:lnSpc>
            </a:pPr>
            <a:r>
              <a:rPr lang="en-US" dirty="0"/>
              <a:t>Basic thermal technology solutions</a:t>
            </a:r>
          </a:p>
          <a:p>
            <a:pPr>
              <a:lnSpc>
                <a:spcPct val="110000"/>
              </a:lnSpc>
            </a:pPr>
            <a:r>
              <a:rPr lang="en-US" dirty="0"/>
              <a:t>Advanced technology solutions</a:t>
            </a:r>
          </a:p>
          <a:p>
            <a:pPr>
              <a:lnSpc>
                <a:spcPct val="110000"/>
              </a:lnSpc>
            </a:pPr>
            <a:r>
              <a:rPr lang="en-US" dirty="0"/>
              <a:t>Things to consider when deploying technology</a:t>
            </a:r>
          </a:p>
          <a:p>
            <a:pPr>
              <a:lnSpc>
                <a:spcPct val="110000"/>
              </a:lnSpc>
            </a:pPr>
            <a:endParaRPr lang="en-US" dirty="0"/>
          </a:p>
        </p:txBody>
      </p:sp>
    </p:spTree>
    <p:extLst>
      <p:ext uri="{BB962C8B-B14F-4D97-AF65-F5344CB8AC3E}">
        <p14:creationId xmlns:p14="http://schemas.microsoft.com/office/powerpoint/2010/main" val="217534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D0A12-56A5-7046-83C4-2494B6DECE69}"/>
              </a:ext>
            </a:extLst>
          </p:cNvPr>
          <p:cNvSpPr>
            <a:spLocks noGrp="1"/>
          </p:cNvSpPr>
          <p:nvPr>
            <p:ph sz="quarter" idx="12"/>
          </p:nvPr>
        </p:nvSpPr>
        <p:spPr/>
        <p:txBody>
          <a:bodyPr/>
          <a:lstStyle/>
          <a:p>
            <a:r>
              <a:rPr lang="en-US" dirty="0"/>
              <a:t>Privacy Issues </a:t>
            </a:r>
          </a:p>
        </p:txBody>
      </p:sp>
      <p:sp>
        <p:nvSpPr>
          <p:cNvPr id="3" name="Content Placeholder 2">
            <a:extLst>
              <a:ext uri="{FF2B5EF4-FFF2-40B4-BE49-F238E27FC236}">
                <a16:creationId xmlns:a16="http://schemas.microsoft.com/office/drawing/2014/main" id="{27AA3490-A000-5541-8E2D-649091A322AD}"/>
              </a:ext>
            </a:extLst>
          </p:cNvPr>
          <p:cNvSpPr>
            <a:spLocks noGrp="1"/>
          </p:cNvSpPr>
          <p:nvPr>
            <p:ph sz="quarter" idx="13"/>
          </p:nvPr>
        </p:nvSpPr>
        <p:spPr/>
        <p:txBody>
          <a:bodyPr/>
          <a:lstStyle/>
          <a:p>
            <a:r>
              <a:rPr lang="en-US" dirty="0"/>
              <a:t>Federal, State and Local Laws May Apply</a:t>
            </a:r>
          </a:p>
          <a:p>
            <a:endParaRPr lang="en-US" dirty="0"/>
          </a:p>
        </p:txBody>
      </p:sp>
      <p:sp>
        <p:nvSpPr>
          <p:cNvPr id="5" name="Text Placeholder 4">
            <a:extLst>
              <a:ext uri="{FF2B5EF4-FFF2-40B4-BE49-F238E27FC236}">
                <a16:creationId xmlns:a16="http://schemas.microsoft.com/office/drawing/2014/main" id="{EE3D12F6-EDC8-F14A-9E6A-AAD3AC1CCB86}"/>
              </a:ext>
            </a:extLst>
          </p:cNvPr>
          <p:cNvSpPr>
            <a:spLocks noGrp="1"/>
          </p:cNvSpPr>
          <p:nvPr>
            <p:ph type="body" sz="quarter" idx="17"/>
          </p:nvPr>
        </p:nvSpPr>
        <p:spPr/>
        <p:txBody>
          <a:bodyPr/>
          <a:lstStyle/>
          <a:p>
            <a:pPr>
              <a:lnSpc>
                <a:spcPct val="110000"/>
              </a:lnSpc>
            </a:pPr>
            <a:r>
              <a:rPr lang="en-US" dirty="0"/>
              <a:t>Must consider what happens when guest has high temp at screening</a:t>
            </a:r>
          </a:p>
          <a:p>
            <a:pPr>
              <a:lnSpc>
                <a:spcPct val="110000"/>
              </a:lnSpc>
            </a:pPr>
            <a:r>
              <a:rPr lang="en-US" dirty="0"/>
              <a:t>What do you do if a guest refuses to wear a mask? How do you enforce it?</a:t>
            </a:r>
          </a:p>
          <a:p>
            <a:pPr>
              <a:lnSpc>
                <a:spcPct val="110000"/>
              </a:lnSpc>
            </a:pPr>
            <a:r>
              <a:rPr lang="en-US" dirty="0"/>
              <a:t>Can be labor intensive process</a:t>
            </a:r>
          </a:p>
          <a:p>
            <a:pPr>
              <a:lnSpc>
                <a:spcPct val="110000"/>
              </a:lnSpc>
            </a:pPr>
            <a:r>
              <a:rPr lang="en-US" dirty="0"/>
              <a:t>Considerations for contact tracing, exposed equipment or locations in a venue</a:t>
            </a:r>
          </a:p>
          <a:p>
            <a:pPr>
              <a:lnSpc>
                <a:spcPct val="110000"/>
              </a:lnSpc>
            </a:pPr>
            <a:r>
              <a:rPr lang="en-US" dirty="0"/>
              <a:t>Guidelines from CDC or local health department</a:t>
            </a:r>
          </a:p>
          <a:p>
            <a:pPr>
              <a:lnSpc>
                <a:spcPct val="110000"/>
              </a:lnSpc>
            </a:pPr>
            <a:endParaRPr lang="en-US" dirty="0"/>
          </a:p>
        </p:txBody>
      </p:sp>
    </p:spTree>
    <p:extLst>
      <p:ext uri="{BB962C8B-B14F-4D97-AF65-F5344CB8AC3E}">
        <p14:creationId xmlns:p14="http://schemas.microsoft.com/office/powerpoint/2010/main" val="338494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D0A12-56A5-7046-83C4-2494B6DECE69}"/>
              </a:ext>
            </a:extLst>
          </p:cNvPr>
          <p:cNvSpPr>
            <a:spLocks noGrp="1"/>
          </p:cNvSpPr>
          <p:nvPr>
            <p:ph sz="quarter" idx="12"/>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27AA3490-A000-5541-8E2D-649091A322AD}"/>
              </a:ext>
            </a:extLst>
          </p:cNvPr>
          <p:cNvSpPr>
            <a:spLocks noGrp="1"/>
          </p:cNvSpPr>
          <p:nvPr>
            <p:ph sz="quarter" idx="13"/>
          </p:nvPr>
        </p:nvSpPr>
        <p:spPr/>
        <p:txBody>
          <a:bodyPr/>
          <a:lstStyle/>
          <a:p>
            <a:r>
              <a:rPr lang="en-US" dirty="0"/>
              <a:t>On our path to vaccinations</a:t>
            </a:r>
          </a:p>
          <a:p>
            <a:endParaRPr lang="en-US" dirty="0"/>
          </a:p>
        </p:txBody>
      </p:sp>
      <p:sp>
        <p:nvSpPr>
          <p:cNvPr id="5" name="Text Placeholder 4">
            <a:extLst>
              <a:ext uri="{FF2B5EF4-FFF2-40B4-BE49-F238E27FC236}">
                <a16:creationId xmlns:a16="http://schemas.microsoft.com/office/drawing/2014/main" id="{EE3D12F6-EDC8-F14A-9E6A-AAD3AC1CCB86}"/>
              </a:ext>
            </a:extLst>
          </p:cNvPr>
          <p:cNvSpPr>
            <a:spLocks noGrp="1"/>
          </p:cNvSpPr>
          <p:nvPr>
            <p:ph type="body" sz="quarter" idx="17"/>
          </p:nvPr>
        </p:nvSpPr>
        <p:spPr>
          <a:xfrm>
            <a:off x="2508778" y="2395399"/>
            <a:ext cx="8074554" cy="3279867"/>
          </a:xfrm>
        </p:spPr>
        <p:txBody>
          <a:bodyPr/>
          <a:lstStyle/>
          <a:p>
            <a:pPr>
              <a:lnSpc>
                <a:spcPct val="110000"/>
              </a:lnSpc>
            </a:pPr>
            <a:r>
              <a:rPr lang="en-US" dirty="0"/>
              <a:t>Put simply: the laws are complicated. </a:t>
            </a:r>
          </a:p>
          <a:p>
            <a:pPr lvl="1">
              <a:lnSpc>
                <a:spcPct val="110000"/>
              </a:lnSpc>
            </a:pPr>
            <a:r>
              <a:rPr lang="en-US" dirty="0"/>
              <a:t>We need to account for the cascading effect of laws from Federal to state to local governments. </a:t>
            </a:r>
          </a:p>
          <a:p>
            <a:pPr lvl="1">
              <a:lnSpc>
                <a:spcPct val="110000"/>
              </a:lnSpc>
            </a:pPr>
            <a:r>
              <a:rPr lang="en-US" dirty="0"/>
              <a:t>For example, Mayor of Los Angeles has instituted stricter guidelines than the Governor of California, who has dictated stricter guidelines than the White House.</a:t>
            </a:r>
          </a:p>
          <a:p>
            <a:pPr>
              <a:lnSpc>
                <a:spcPct val="110000"/>
              </a:lnSpc>
            </a:pPr>
            <a:r>
              <a:rPr lang="en-US" dirty="0"/>
              <a:t>Plan to reopen commercial office buildings, stadiums, arenas, etc. should be multi-faceted to include:</a:t>
            </a:r>
          </a:p>
          <a:p>
            <a:pPr lvl="1">
              <a:lnSpc>
                <a:spcPct val="110000"/>
              </a:lnSpc>
            </a:pPr>
            <a:r>
              <a:rPr lang="en-US" dirty="0"/>
              <a:t>Big Data</a:t>
            </a:r>
          </a:p>
          <a:p>
            <a:pPr lvl="1">
              <a:lnSpc>
                <a:spcPct val="110000"/>
              </a:lnSpc>
            </a:pPr>
            <a:r>
              <a:rPr lang="en-US" dirty="0"/>
              <a:t>Contact Tracing</a:t>
            </a:r>
          </a:p>
          <a:p>
            <a:pPr lvl="1">
              <a:lnSpc>
                <a:spcPct val="110000"/>
              </a:lnSpc>
            </a:pPr>
            <a:r>
              <a:rPr lang="en-US" dirty="0"/>
              <a:t>Rapid Testing</a:t>
            </a:r>
          </a:p>
        </p:txBody>
      </p:sp>
    </p:spTree>
    <p:extLst>
      <p:ext uri="{BB962C8B-B14F-4D97-AF65-F5344CB8AC3E}">
        <p14:creationId xmlns:p14="http://schemas.microsoft.com/office/powerpoint/2010/main" val="403127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3897630" y="3123966"/>
            <a:ext cx="3944044" cy="643252"/>
          </a:xfrm>
        </p:spPr>
        <p:txBody>
          <a:bodyPr/>
          <a:lstStyle/>
          <a:p>
            <a:r>
              <a:rPr lang="en-US" dirty="0"/>
              <a:t>Questions?</a:t>
            </a:r>
          </a:p>
        </p:txBody>
      </p:sp>
    </p:spTree>
    <p:extLst>
      <p:ext uri="{BB962C8B-B14F-4D97-AF65-F5344CB8AC3E}">
        <p14:creationId xmlns:p14="http://schemas.microsoft.com/office/powerpoint/2010/main" val="20389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1E24B-E1BD-3D43-9273-166771E5078D}"/>
              </a:ext>
            </a:extLst>
          </p:cNvPr>
          <p:cNvSpPr>
            <a:spLocks noGrp="1"/>
          </p:cNvSpPr>
          <p:nvPr>
            <p:ph sz="quarter" idx="12"/>
          </p:nvPr>
        </p:nvSpPr>
        <p:spPr>
          <a:xfrm>
            <a:off x="4091409" y="2501042"/>
            <a:ext cx="4200631" cy="643252"/>
          </a:xfrm>
        </p:spPr>
        <p:txBody>
          <a:bodyPr/>
          <a:lstStyle/>
          <a:p>
            <a:r>
              <a:rPr lang="en-US" dirty="0"/>
              <a:t>Daniel Ward</a:t>
            </a:r>
          </a:p>
        </p:txBody>
      </p:sp>
      <p:sp>
        <p:nvSpPr>
          <p:cNvPr id="4" name="Content Placeholder 3">
            <a:extLst>
              <a:ext uri="{FF2B5EF4-FFF2-40B4-BE49-F238E27FC236}">
                <a16:creationId xmlns:a16="http://schemas.microsoft.com/office/drawing/2014/main" id="{3390C4A0-64F0-7049-A94A-A5C2158C302F}"/>
              </a:ext>
            </a:extLst>
          </p:cNvPr>
          <p:cNvSpPr>
            <a:spLocks noGrp="1"/>
          </p:cNvSpPr>
          <p:nvPr>
            <p:ph sz="quarter" idx="13"/>
          </p:nvPr>
        </p:nvSpPr>
        <p:spPr>
          <a:xfrm>
            <a:off x="3487049" y="3701234"/>
            <a:ext cx="5217902" cy="643252"/>
          </a:xfrm>
        </p:spPr>
        <p:txBody>
          <a:bodyPr/>
          <a:lstStyle/>
          <a:p>
            <a:r>
              <a:rPr lang="en-US" dirty="0"/>
              <a:t>Email: </a:t>
            </a:r>
            <a:r>
              <a:rPr lang="en-US" dirty="0" err="1"/>
              <a:t>Daniel.l.ward@usm.edu</a:t>
            </a:r>
            <a:endParaRPr lang="en-US" dirty="0"/>
          </a:p>
        </p:txBody>
      </p:sp>
    </p:spTree>
    <p:extLst>
      <p:ext uri="{BB962C8B-B14F-4D97-AF65-F5344CB8AC3E}">
        <p14:creationId xmlns:p14="http://schemas.microsoft.com/office/powerpoint/2010/main" val="3502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EDE219-EBD5-4D6B-8A56-5860F07D1480}"/>
              </a:ext>
            </a:extLst>
          </p:cNvPr>
          <p:cNvPicPr>
            <a:picLocks noChangeAspect="1"/>
          </p:cNvPicPr>
          <p:nvPr/>
        </p:nvPicPr>
        <p:blipFill>
          <a:blip r:embed="rId2"/>
          <a:stretch>
            <a:fillRect/>
          </a:stretch>
        </p:blipFill>
        <p:spPr>
          <a:xfrm>
            <a:off x="898884" y="2074985"/>
            <a:ext cx="10394233" cy="4659191"/>
          </a:xfrm>
          <a:prstGeom prst="rect">
            <a:avLst/>
          </a:prstGeom>
          <a:ln w="28575">
            <a:solidFill>
              <a:schemeClr val="tx1"/>
            </a:solidFill>
          </a:ln>
        </p:spPr>
      </p:pic>
      <p:sp>
        <p:nvSpPr>
          <p:cNvPr id="4" name="Content Placeholder 1">
            <a:extLst>
              <a:ext uri="{FF2B5EF4-FFF2-40B4-BE49-F238E27FC236}">
                <a16:creationId xmlns:a16="http://schemas.microsoft.com/office/drawing/2014/main" id="{A8246EB2-2D07-4FB8-8967-5BC14DEAFB88}"/>
              </a:ext>
            </a:extLst>
          </p:cNvPr>
          <p:cNvSpPr txBox="1">
            <a:spLocks/>
          </p:cNvSpPr>
          <p:nvPr/>
        </p:nvSpPr>
        <p:spPr>
          <a:xfrm>
            <a:off x="898884" y="1302360"/>
            <a:ext cx="10394233" cy="643252"/>
          </a:xfrm>
          <a:prstGeom prst="rect">
            <a:avLst/>
          </a:prstGeom>
          <a:no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4400" b="1" i="0" kern="1200" cap="all" baseline="0">
                <a:solidFill>
                  <a:srgbClr val="FF720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Infrared 101</a:t>
            </a:r>
          </a:p>
        </p:txBody>
      </p:sp>
    </p:spTree>
    <p:extLst>
      <p:ext uri="{BB962C8B-B14F-4D97-AF65-F5344CB8AC3E}">
        <p14:creationId xmlns:p14="http://schemas.microsoft.com/office/powerpoint/2010/main" val="59914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74E50-A4BA-46DE-A396-E5871AA99C2E}"/>
              </a:ext>
            </a:extLst>
          </p:cNvPr>
          <p:cNvPicPr>
            <a:picLocks noChangeAspect="1"/>
          </p:cNvPicPr>
          <p:nvPr/>
        </p:nvPicPr>
        <p:blipFill>
          <a:blip r:embed="rId2"/>
          <a:stretch>
            <a:fillRect/>
          </a:stretch>
        </p:blipFill>
        <p:spPr>
          <a:xfrm>
            <a:off x="988783" y="1723291"/>
            <a:ext cx="4594509" cy="4994031"/>
          </a:xfrm>
          <a:prstGeom prst="rect">
            <a:avLst/>
          </a:prstGeom>
          <a:ln w="28575">
            <a:solidFill>
              <a:schemeClr val="tx1"/>
            </a:solidFill>
          </a:ln>
        </p:spPr>
      </p:pic>
      <p:pic>
        <p:nvPicPr>
          <p:cNvPr id="5" name="Picture 4">
            <a:extLst>
              <a:ext uri="{FF2B5EF4-FFF2-40B4-BE49-F238E27FC236}">
                <a16:creationId xmlns:a16="http://schemas.microsoft.com/office/drawing/2014/main" id="{5FD6149C-A505-4B9B-B517-D50E92850DE6}"/>
              </a:ext>
            </a:extLst>
          </p:cNvPr>
          <p:cNvPicPr>
            <a:picLocks noChangeAspect="1"/>
          </p:cNvPicPr>
          <p:nvPr/>
        </p:nvPicPr>
        <p:blipFill rotWithShape="1">
          <a:blip r:embed="rId3"/>
          <a:srcRect t="1078"/>
          <a:stretch/>
        </p:blipFill>
        <p:spPr>
          <a:xfrm>
            <a:off x="6608709" y="1723292"/>
            <a:ext cx="4762094" cy="4994031"/>
          </a:xfrm>
          <a:prstGeom prst="rect">
            <a:avLst/>
          </a:prstGeom>
          <a:ln w="28575">
            <a:solidFill>
              <a:schemeClr val="tx1"/>
            </a:solidFill>
          </a:ln>
        </p:spPr>
      </p:pic>
    </p:spTree>
    <p:extLst>
      <p:ext uri="{BB962C8B-B14F-4D97-AF65-F5344CB8AC3E}">
        <p14:creationId xmlns:p14="http://schemas.microsoft.com/office/powerpoint/2010/main" val="235801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C9669-D133-4FBE-9C85-2FCBA16BA2BC}"/>
              </a:ext>
            </a:extLst>
          </p:cNvPr>
          <p:cNvSpPr/>
          <p:nvPr/>
        </p:nvSpPr>
        <p:spPr>
          <a:xfrm>
            <a:off x="8651631" y="6216162"/>
            <a:ext cx="2567354" cy="509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F0306EB-0B10-4337-B71A-A207677F0C33}"/>
              </a:ext>
            </a:extLst>
          </p:cNvPr>
          <p:cNvPicPr>
            <a:picLocks noChangeAspect="1"/>
          </p:cNvPicPr>
          <p:nvPr/>
        </p:nvPicPr>
        <p:blipFill>
          <a:blip r:embed="rId2"/>
          <a:stretch>
            <a:fillRect/>
          </a:stretch>
        </p:blipFill>
        <p:spPr>
          <a:xfrm>
            <a:off x="1331623" y="1622345"/>
            <a:ext cx="9528755" cy="5103770"/>
          </a:xfrm>
          <a:prstGeom prst="rect">
            <a:avLst/>
          </a:prstGeom>
          <a:ln w="28575">
            <a:solidFill>
              <a:schemeClr val="tx1"/>
            </a:solidFill>
          </a:ln>
        </p:spPr>
      </p:pic>
    </p:spTree>
    <p:extLst>
      <p:ext uri="{BB962C8B-B14F-4D97-AF65-F5344CB8AC3E}">
        <p14:creationId xmlns:p14="http://schemas.microsoft.com/office/powerpoint/2010/main" val="389152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dirty="0"/>
              <a:t>Key Takeaways:</a:t>
            </a:r>
          </a:p>
          <a:p>
            <a:endParaRPr lang="en-US" dirty="0"/>
          </a:p>
        </p:txBody>
      </p:sp>
      <p:sp>
        <p:nvSpPr>
          <p:cNvPr id="5" name="Text Placeholder 4"/>
          <p:cNvSpPr>
            <a:spLocks noGrp="1"/>
          </p:cNvSpPr>
          <p:nvPr>
            <p:ph type="body" sz="quarter" idx="17"/>
          </p:nvPr>
        </p:nvSpPr>
        <p:spPr>
          <a:xfrm>
            <a:off x="2508778" y="1967345"/>
            <a:ext cx="8074554" cy="4710546"/>
          </a:xfrm>
        </p:spPr>
        <p:txBody>
          <a:bodyPr numCol="1"/>
          <a:lstStyle/>
          <a:p>
            <a:pPr marL="228600" indent="-228600">
              <a:lnSpc>
                <a:spcPct val="110000"/>
              </a:lnSpc>
            </a:pPr>
            <a:r>
              <a:rPr lang="en-US" dirty="0"/>
              <a:t>2 Types – Portable Handheld and Fixed Mount</a:t>
            </a:r>
          </a:p>
          <a:p>
            <a:pPr marL="228600" indent="-228600">
              <a:lnSpc>
                <a:spcPct val="110000"/>
              </a:lnSpc>
            </a:pPr>
            <a:r>
              <a:rPr lang="en-US" dirty="0"/>
              <a:t>Accuracy or Throughput – It’s Challenging To Have Both</a:t>
            </a:r>
          </a:p>
          <a:p>
            <a:pPr marL="228600" indent="-228600">
              <a:lnSpc>
                <a:spcPct val="110000"/>
              </a:lnSpc>
            </a:pPr>
            <a:r>
              <a:rPr lang="en-US" dirty="0"/>
              <a:t>Best Correlation to Body Temperature is the Inner Corner of the Eye </a:t>
            </a:r>
          </a:p>
          <a:p>
            <a:pPr marL="228600" indent="-228600">
              <a:lnSpc>
                <a:spcPct val="110000"/>
              </a:lnSpc>
            </a:pPr>
            <a:r>
              <a:rPr lang="en-US" dirty="0"/>
              <a:t>Skin Temperature Will Vary Person-To-Person Based on Several Factors:</a:t>
            </a:r>
          </a:p>
          <a:p>
            <a:pPr lvl="1"/>
            <a:r>
              <a:rPr lang="en-US" dirty="0"/>
              <a:t>Time of Day</a:t>
            </a:r>
          </a:p>
          <a:p>
            <a:pPr lvl="1"/>
            <a:r>
              <a:rPr lang="en-US" dirty="0"/>
              <a:t>Placement of Camera – Indoors/Outdoors</a:t>
            </a:r>
          </a:p>
          <a:p>
            <a:pPr lvl="1"/>
            <a:r>
              <a:rPr lang="en-US" dirty="0"/>
              <a:t>Outside Environment – Rain, Humidity, Wind, Ambient Temperature</a:t>
            </a:r>
          </a:p>
          <a:p>
            <a:r>
              <a:rPr lang="en-US" dirty="0"/>
              <a:t>Not A Medical Device – Secondary Screening Still Necessary</a:t>
            </a:r>
          </a:p>
          <a:p>
            <a:endParaRPr lang="en-US" dirty="0"/>
          </a:p>
        </p:txBody>
      </p:sp>
    </p:spTree>
    <p:extLst>
      <p:ext uri="{BB962C8B-B14F-4D97-AF65-F5344CB8AC3E}">
        <p14:creationId xmlns:p14="http://schemas.microsoft.com/office/powerpoint/2010/main" val="395985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dirty="0">
                <a:latin typeface="Avenir Next Demi Bold" panose="020B0503020202020204" pitchFamily="34" charset="0"/>
              </a:rPr>
              <a:t>INFECTION</a:t>
            </a:r>
          </a:p>
          <a:p>
            <a:endParaRPr lang="en-US" dirty="0"/>
          </a:p>
        </p:txBody>
      </p:sp>
      <p:sp>
        <p:nvSpPr>
          <p:cNvPr id="4" name="Content Placeholder 3"/>
          <p:cNvSpPr>
            <a:spLocks noGrp="1"/>
          </p:cNvSpPr>
          <p:nvPr>
            <p:ph sz="quarter" idx="13"/>
          </p:nvPr>
        </p:nvSpPr>
        <p:spPr>
          <a:xfrm>
            <a:off x="2508778" y="2503273"/>
            <a:ext cx="8074554" cy="643252"/>
          </a:xfrm>
        </p:spPr>
        <p:txBody>
          <a:bodyPr/>
          <a:lstStyle/>
          <a:p>
            <a:r>
              <a:rPr lang="en-US" dirty="0">
                <a:latin typeface="Ubuntu" panose="020B0504030602030204" pitchFamily="34" charset="0"/>
              </a:rPr>
              <a:t>Symptomatic versus Asymptomatic</a:t>
            </a:r>
          </a:p>
          <a:p>
            <a:endParaRPr lang="en-US" dirty="0"/>
          </a:p>
        </p:txBody>
      </p:sp>
      <p:sp>
        <p:nvSpPr>
          <p:cNvPr id="5" name="Text Placeholder 4"/>
          <p:cNvSpPr>
            <a:spLocks noGrp="1"/>
          </p:cNvSpPr>
          <p:nvPr>
            <p:ph type="body" sz="quarter" idx="17"/>
          </p:nvPr>
        </p:nvSpPr>
        <p:spPr>
          <a:xfrm>
            <a:off x="2508778" y="3287189"/>
            <a:ext cx="8074554" cy="3030486"/>
          </a:xfrm>
        </p:spPr>
        <p:txBody>
          <a:bodyPr numCol="1"/>
          <a:lstStyle/>
          <a:p>
            <a:pPr marL="228600" indent="-228600">
              <a:lnSpc>
                <a:spcPct val="110000"/>
              </a:lnSpc>
            </a:pPr>
            <a:r>
              <a:rPr lang="en-US" b="1" dirty="0">
                <a:solidFill>
                  <a:srgbClr val="C00000"/>
                </a:solidFill>
              </a:rPr>
              <a:t>Incubation period</a:t>
            </a:r>
            <a:r>
              <a:rPr lang="en-US" dirty="0"/>
              <a:t>: Length in time between exposure to an infection and the appearance of the first signs and symptoms. CDC states that COVID-19 symptoms may appear as soon as </a:t>
            </a:r>
            <a:r>
              <a:rPr lang="en-US" b="1" dirty="0">
                <a:solidFill>
                  <a:srgbClr val="C00000"/>
                </a:solidFill>
              </a:rPr>
              <a:t>two days </a:t>
            </a:r>
            <a:r>
              <a:rPr lang="en-US" dirty="0"/>
              <a:t>or as long as </a:t>
            </a:r>
            <a:r>
              <a:rPr lang="en-US" b="1" dirty="0">
                <a:solidFill>
                  <a:srgbClr val="C00000"/>
                </a:solidFill>
              </a:rPr>
              <a:t>fourteen days </a:t>
            </a:r>
            <a:r>
              <a:rPr lang="en-US" dirty="0"/>
              <a:t>after first exposure</a:t>
            </a:r>
          </a:p>
          <a:p>
            <a:pPr marL="228600" indent="-228600">
              <a:lnSpc>
                <a:spcPct val="110000"/>
              </a:lnSpc>
            </a:pPr>
            <a:r>
              <a:rPr lang="en-US" b="1" dirty="0">
                <a:solidFill>
                  <a:srgbClr val="C00000"/>
                </a:solidFill>
              </a:rPr>
              <a:t>Spreading coronavirus: </a:t>
            </a:r>
            <a:r>
              <a:rPr lang="en-US" dirty="0"/>
              <a:t>People are </a:t>
            </a:r>
            <a:r>
              <a:rPr lang="en-US" b="1" dirty="0">
                <a:solidFill>
                  <a:srgbClr val="C00000"/>
                </a:solidFill>
              </a:rPr>
              <a:t>most likely </a:t>
            </a:r>
            <a:r>
              <a:rPr lang="en-US" dirty="0"/>
              <a:t>to spread COVID-19 when they’re really sick and showing symptoms, like fever and cough. But it is </a:t>
            </a:r>
            <a:r>
              <a:rPr lang="en-US" b="1" dirty="0">
                <a:solidFill>
                  <a:srgbClr val="C00000"/>
                </a:solidFill>
              </a:rPr>
              <a:t>possible </a:t>
            </a:r>
            <a:r>
              <a:rPr lang="en-US" dirty="0"/>
              <a:t>for people with COVID-19 to spread it when they have no symptoms and don’t even know they are sick</a:t>
            </a:r>
          </a:p>
          <a:p>
            <a:endParaRPr lang="en-US" dirty="0"/>
          </a:p>
        </p:txBody>
      </p:sp>
      <p:sp>
        <p:nvSpPr>
          <p:cNvPr id="6" name="TextBox 5"/>
          <p:cNvSpPr txBox="1"/>
          <p:nvPr/>
        </p:nvSpPr>
        <p:spPr>
          <a:xfrm>
            <a:off x="2508779" y="1835334"/>
            <a:ext cx="8957901" cy="646331"/>
          </a:xfrm>
          <a:prstGeom prst="rect">
            <a:avLst/>
          </a:prstGeom>
          <a:noFill/>
        </p:spPr>
        <p:txBody>
          <a:bodyPr wrap="none" rtlCol="0">
            <a:spAutoFit/>
          </a:bodyPr>
          <a:lstStyle/>
          <a:p>
            <a:r>
              <a:rPr lang="en-US" dirty="0">
                <a:solidFill>
                  <a:srgbClr val="252667"/>
                </a:solidFill>
                <a:latin typeface="Ubuntu" panose="020B0504030602030204" pitchFamily="34" charset="0"/>
              </a:rPr>
              <a:t>Following COVID-19, from festival first weekend in March (Florida) to current day NYC</a:t>
            </a:r>
          </a:p>
          <a:p>
            <a:endParaRPr lang="en-US" dirty="0"/>
          </a:p>
        </p:txBody>
      </p:sp>
    </p:spTree>
    <p:extLst>
      <p:ext uri="{BB962C8B-B14F-4D97-AF65-F5344CB8AC3E}">
        <p14:creationId xmlns:p14="http://schemas.microsoft.com/office/powerpoint/2010/main" val="184821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dirty="0"/>
              <a:t>Temperature screening</a:t>
            </a:r>
          </a:p>
        </p:txBody>
      </p:sp>
      <p:sp>
        <p:nvSpPr>
          <p:cNvPr id="4" name="Content Placeholder 3"/>
          <p:cNvSpPr>
            <a:spLocks noGrp="1"/>
          </p:cNvSpPr>
          <p:nvPr>
            <p:ph sz="quarter" idx="13"/>
          </p:nvPr>
        </p:nvSpPr>
        <p:spPr/>
        <p:txBody>
          <a:bodyPr/>
          <a:lstStyle/>
          <a:p>
            <a:r>
              <a:rPr lang="en-US" dirty="0"/>
              <a:t>Assessment</a:t>
            </a:r>
          </a:p>
        </p:txBody>
      </p:sp>
      <p:sp>
        <p:nvSpPr>
          <p:cNvPr id="5" name="Text Placeholder 4"/>
          <p:cNvSpPr>
            <a:spLocks noGrp="1"/>
          </p:cNvSpPr>
          <p:nvPr>
            <p:ph type="body" sz="quarter" idx="17"/>
          </p:nvPr>
        </p:nvSpPr>
        <p:spPr>
          <a:xfrm>
            <a:off x="2508778" y="2663732"/>
            <a:ext cx="8074554" cy="3155177"/>
          </a:xfrm>
        </p:spPr>
        <p:txBody>
          <a:bodyPr numCol="1"/>
          <a:lstStyle/>
          <a:p>
            <a:pPr marL="228600" indent="-228600">
              <a:lnSpc>
                <a:spcPct val="110000"/>
              </a:lnSpc>
            </a:pPr>
            <a:r>
              <a:rPr lang="en-US" b="1" dirty="0">
                <a:solidFill>
                  <a:srgbClr val="C00000"/>
                </a:solidFill>
              </a:rPr>
              <a:t>SAFE(</a:t>
            </a:r>
            <a:r>
              <a:rPr lang="en-US" b="1" dirty="0" err="1">
                <a:solidFill>
                  <a:srgbClr val="C00000"/>
                </a:solidFill>
              </a:rPr>
              <a:t>er</a:t>
            </a:r>
            <a:r>
              <a:rPr lang="en-US" b="1" dirty="0">
                <a:solidFill>
                  <a:srgbClr val="C00000"/>
                </a:solidFill>
              </a:rPr>
              <a:t>): </a:t>
            </a:r>
            <a:r>
              <a:rPr lang="en-US" dirty="0"/>
              <a:t>72 hours with no signs and symptoms, fever reduction without medication, get negative test, wait 24 hours and get tested negative again.  </a:t>
            </a:r>
          </a:p>
          <a:p>
            <a:pPr marL="228600" indent="-228600">
              <a:lnSpc>
                <a:spcPct val="110000"/>
              </a:lnSpc>
            </a:pPr>
            <a:r>
              <a:rPr lang="en-US" b="1" dirty="0">
                <a:solidFill>
                  <a:srgbClr val="C00000"/>
                </a:solidFill>
              </a:rPr>
              <a:t>Normal temperature: </a:t>
            </a:r>
            <a:r>
              <a:rPr lang="en-US" dirty="0"/>
              <a:t>98.6°F ( 37°C )</a:t>
            </a:r>
          </a:p>
          <a:p>
            <a:pPr marL="228600" indent="-228600">
              <a:lnSpc>
                <a:spcPct val="110000"/>
              </a:lnSpc>
            </a:pPr>
            <a:r>
              <a:rPr lang="en-US" b="1" dirty="0">
                <a:solidFill>
                  <a:srgbClr val="C00000"/>
                </a:solidFill>
              </a:rPr>
              <a:t>Low-grade fever: </a:t>
            </a:r>
            <a:r>
              <a:rPr lang="en-US" dirty="0"/>
              <a:t>100.4°F  ( 38°C )</a:t>
            </a:r>
          </a:p>
          <a:p>
            <a:pPr marL="228600" indent="-228600">
              <a:lnSpc>
                <a:spcPct val="110000"/>
              </a:lnSpc>
            </a:pPr>
            <a:r>
              <a:rPr lang="en-US" dirty="0"/>
              <a:t>The difference between </a:t>
            </a:r>
            <a:r>
              <a:rPr lang="en-US" b="1" dirty="0">
                <a:solidFill>
                  <a:srgbClr val="C00000"/>
                </a:solidFill>
              </a:rPr>
              <a:t>core</a:t>
            </a:r>
            <a:r>
              <a:rPr lang="en-US" dirty="0"/>
              <a:t> (Tc) and </a:t>
            </a:r>
            <a:r>
              <a:rPr lang="en-US" b="1" dirty="0">
                <a:solidFill>
                  <a:srgbClr val="C00000"/>
                </a:solidFill>
              </a:rPr>
              <a:t>surface</a:t>
            </a:r>
            <a:r>
              <a:rPr lang="en-US" dirty="0"/>
              <a:t> temperature (Tsk): Temperature taken on the forehead is usually 0.5°F (0.3°C) - 1°F (0.6°C) lower than an oral temperature</a:t>
            </a:r>
          </a:p>
          <a:p>
            <a:pPr marL="228600" indent="-228600">
              <a:lnSpc>
                <a:spcPct val="110000"/>
              </a:lnSpc>
            </a:pPr>
            <a:endParaRPr lang="en-US" dirty="0"/>
          </a:p>
        </p:txBody>
      </p:sp>
    </p:spTree>
    <p:extLst>
      <p:ext uri="{BB962C8B-B14F-4D97-AF65-F5344CB8AC3E}">
        <p14:creationId xmlns:p14="http://schemas.microsoft.com/office/powerpoint/2010/main" val="352647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dirty="0"/>
              <a:t>Temperature Screening</a:t>
            </a:r>
          </a:p>
        </p:txBody>
      </p:sp>
      <p:sp>
        <p:nvSpPr>
          <p:cNvPr id="4" name="Content Placeholder 3"/>
          <p:cNvSpPr>
            <a:spLocks noGrp="1"/>
          </p:cNvSpPr>
          <p:nvPr>
            <p:ph sz="quarter" idx="13"/>
          </p:nvPr>
        </p:nvSpPr>
        <p:spPr/>
        <p:txBody>
          <a:bodyPr/>
          <a:lstStyle/>
          <a:p>
            <a:r>
              <a:rPr lang="en-US" dirty="0"/>
              <a:t>Assessment</a:t>
            </a:r>
          </a:p>
        </p:txBody>
      </p:sp>
      <p:sp>
        <p:nvSpPr>
          <p:cNvPr id="5" name="Text Placeholder 4"/>
          <p:cNvSpPr>
            <a:spLocks noGrp="1"/>
          </p:cNvSpPr>
          <p:nvPr>
            <p:ph type="body" sz="quarter" idx="17"/>
          </p:nvPr>
        </p:nvSpPr>
        <p:spPr>
          <a:xfrm>
            <a:off x="2508778" y="2663732"/>
            <a:ext cx="8074554" cy="3593206"/>
          </a:xfrm>
        </p:spPr>
        <p:txBody>
          <a:bodyPr numCol="1"/>
          <a:lstStyle/>
          <a:p>
            <a:pPr marL="228600" indent="-228600">
              <a:lnSpc>
                <a:spcPct val="110000"/>
              </a:lnSpc>
            </a:pPr>
            <a:r>
              <a:rPr lang="en-US" b="1" dirty="0">
                <a:solidFill>
                  <a:srgbClr val="C00000"/>
                </a:solidFill>
              </a:rPr>
              <a:t>Black body</a:t>
            </a:r>
            <a:r>
              <a:rPr lang="en-US" dirty="0"/>
              <a:t> radiation technology is electromagnetic radiation given off by solid matter when at a certain temperature. It is this form of radiation that allows for the visible detection of the temperature coming from any mass, which in turn allows thermography to generate an image that is different.</a:t>
            </a:r>
          </a:p>
          <a:p>
            <a:pPr marL="228600" indent="-228600">
              <a:lnSpc>
                <a:spcPct val="110000"/>
              </a:lnSpc>
            </a:pPr>
            <a:r>
              <a:rPr lang="en-US" b="1" dirty="0">
                <a:solidFill>
                  <a:srgbClr val="C00000"/>
                </a:solidFill>
              </a:rPr>
              <a:t>SPO2: </a:t>
            </a:r>
            <a:r>
              <a:rPr lang="en-US" dirty="0"/>
              <a:t>Oxygen levels as a diagnostic tool Y/N</a:t>
            </a:r>
          </a:p>
          <a:p>
            <a:endParaRPr lang="en-US" dirty="0"/>
          </a:p>
        </p:txBody>
      </p:sp>
    </p:spTree>
    <p:extLst>
      <p:ext uri="{BB962C8B-B14F-4D97-AF65-F5344CB8AC3E}">
        <p14:creationId xmlns:p14="http://schemas.microsoft.com/office/powerpoint/2010/main" val="306085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E85323-BE0E-284A-8462-0148330C1691}"/>
              </a:ext>
            </a:extLst>
          </p:cNvPr>
          <p:cNvPicPr>
            <a:picLocks noChangeAspect="1"/>
          </p:cNvPicPr>
          <p:nvPr/>
        </p:nvPicPr>
        <p:blipFill>
          <a:blip r:embed="rId2"/>
          <a:stretch>
            <a:fillRect/>
          </a:stretch>
        </p:blipFill>
        <p:spPr>
          <a:xfrm>
            <a:off x="3994474" y="961298"/>
            <a:ext cx="4096580" cy="5822038"/>
          </a:xfrm>
          <a:prstGeom prst="rect">
            <a:avLst/>
          </a:prstGeom>
          <a:ln>
            <a:solidFill>
              <a:srgbClr val="5AE2F6"/>
            </a:solidFill>
          </a:ln>
        </p:spPr>
      </p:pic>
    </p:spTree>
    <p:extLst>
      <p:ext uri="{BB962C8B-B14F-4D97-AF65-F5344CB8AC3E}">
        <p14:creationId xmlns:p14="http://schemas.microsoft.com/office/powerpoint/2010/main" val="2896359758"/>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line-Forum-Series-Template-Topic 3" id="{3B76733C-D78A-8C45-8736-6A93EFD847FB}" vid="{36C879C2-C0E0-1C4E-A371-F713B593B7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line-Forum-Series-Template-Topic 3" id="{3B76733C-D78A-8C45-8736-6A93EFD847FB}" vid="{3B03452E-9BFA-E345-8E7E-4D3F62C76A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Online-Forum-Series-Template-Topic 3 (1)</Template>
  <TotalTime>262</TotalTime>
  <Words>618</Words>
  <Application>Microsoft Macintosh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Avenir Next</vt:lpstr>
      <vt:lpstr>Avenir Next Demi Bold</vt:lpstr>
      <vt:lpstr>Avenir Next Medium</vt:lpstr>
      <vt:lpstr>Calibri</vt:lpstr>
      <vt:lpstr>Ubuntu</vt:lpstr>
      <vt:lpstr>Wingdings</vt:lpstr>
      <vt:lpstr>Title Slide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Fasulo</dc:creator>
  <cp:lastModifiedBy>Jacob Neal</cp:lastModifiedBy>
  <cp:revision>10</cp:revision>
  <dcterms:created xsi:type="dcterms:W3CDTF">2020-05-12T13:53:14Z</dcterms:created>
  <dcterms:modified xsi:type="dcterms:W3CDTF">2020-05-15T16:50:46Z</dcterms:modified>
</cp:coreProperties>
</file>